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996" r:id="rId1"/>
  </p:sldMasterIdLst>
  <p:notesMasterIdLst>
    <p:notesMasterId r:id="rId4"/>
  </p:notesMasterIdLst>
  <p:handoutMasterIdLst>
    <p:handoutMasterId r:id="rId5"/>
  </p:handoutMasterIdLst>
  <p:sldIdLst>
    <p:sldId id="374" r:id="rId2"/>
    <p:sldId id="375" r:id="rId3"/>
  </p:sldIdLst>
  <p:sldSz cx="6858000" cy="9334500"/>
  <p:notesSz cx="9926638" cy="6797675"/>
  <p:embeddedFontLst>
    <p:embeddedFont>
      <p:font typeface="HY태고딕" panose="020B0600000101010101" charset="-127"/>
      <p:regular r:id="rId6"/>
    </p:embeddedFont>
    <p:embeddedFont>
      <p:font typeface="나눔스퀘어" panose="020B0600000101010101" pitchFamily="50" charset="-127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45">
          <p15:clr>
            <a:srgbClr val="A4A3A4"/>
          </p15:clr>
        </p15:guide>
        <p15:guide id="2" orient="horz" pos="990">
          <p15:clr>
            <a:srgbClr val="A4A3A4"/>
          </p15:clr>
        </p15:guide>
        <p15:guide id="3" pos="73" userDrawn="1">
          <p15:clr>
            <a:srgbClr val="A4A3A4"/>
          </p15:clr>
        </p15:guide>
        <p15:guide id="4" pos="42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CCFF"/>
    <a:srgbClr val="9999FF"/>
    <a:srgbClr val="F3F6FF"/>
    <a:srgbClr val="DDDDDD"/>
    <a:srgbClr val="FF9900"/>
    <a:srgbClr val="CCFF33"/>
    <a:srgbClr val="0000FF"/>
    <a:srgbClr val="E1E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D15658-70BF-429C-9E34-6525D6EE26FB}" v="2" dt="2023-01-09T06:23:06.2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54" autoAdjust="0"/>
    <p:restoredTop sz="94660"/>
  </p:normalViewPr>
  <p:slideViewPr>
    <p:cSldViewPr showGuides="1">
      <p:cViewPr varScale="1">
        <p:scale>
          <a:sx n="84" d="100"/>
          <a:sy n="84" d="100"/>
        </p:scale>
        <p:origin x="3192" y="102"/>
      </p:cViewPr>
      <p:guideLst>
        <p:guide orient="horz" pos="4845"/>
        <p:guide orient="horz" pos="990"/>
        <p:guide pos="73"/>
        <p:guide pos="42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19" Type="http://schemas.microsoft.com/office/2015/10/relationships/revisionInfo" Target="revisionInfo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홍인혜" userId="100f2f12-51d3-449c-a6c7-a729901e5b1d" providerId="ADAL" clId="{C4D15658-70BF-429C-9E34-6525D6EE26FB}"/>
    <pc:docChg chg="modSld">
      <pc:chgData name="홍인혜" userId="100f2f12-51d3-449c-a6c7-a729901e5b1d" providerId="ADAL" clId="{C4D15658-70BF-429C-9E34-6525D6EE26FB}" dt="2023-01-09T06:23:06.245" v="3"/>
      <pc:docMkLst>
        <pc:docMk/>
      </pc:docMkLst>
      <pc:sldChg chg="modSp mod">
        <pc:chgData name="홍인혜" userId="100f2f12-51d3-449c-a6c7-a729901e5b1d" providerId="ADAL" clId="{C4D15658-70BF-429C-9E34-6525D6EE26FB}" dt="2023-01-09T06:23:06.245" v="3"/>
        <pc:sldMkLst>
          <pc:docMk/>
          <pc:sldMk cId="0" sldId="375"/>
        </pc:sldMkLst>
        <pc:spChg chg="mod">
          <ac:chgData name="홍인혜" userId="100f2f12-51d3-449c-a6c7-a729901e5b1d" providerId="ADAL" clId="{C4D15658-70BF-429C-9E34-6525D6EE26FB}" dt="2023-01-09T06:23:06.245" v="3"/>
          <ac:spMkLst>
            <pc:docMk/>
            <pc:sldMk cId="0" sldId="375"/>
            <ac:spMk id="4122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t" anchorCtr="0" compatLnSpc="1">
            <a:prstTxWarp prst="textNoShape">
              <a:avLst/>
            </a:prstTxWarp>
          </a:bodyPr>
          <a:lstStyle>
            <a:lvl1pPr algn="l" defTabSz="917575">
              <a:defRPr sz="1800" b="0" i="1"/>
            </a:lvl1pPr>
          </a:lstStyle>
          <a:p>
            <a:pPr>
              <a:defRPr/>
            </a:pPr>
            <a:endParaRPr lang="en-US" altLang="ko-KR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18163" y="0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t" anchorCtr="0" compatLnSpc="1">
            <a:prstTxWarp prst="textNoShape">
              <a:avLst/>
            </a:prstTxWarp>
          </a:bodyPr>
          <a:lstStyle>
            <a:lvl1pPr algn="r" defTabSz="917575">
              <a:defRPr sz="1800" b="0" i="1"/>
            </a:lvl1pPr>
          </a:lstStyle>
          <a:p>
            <a:pPr>
              <a:defRPr/>
            </a:pPr>
            <a:endParaRPr lang="en-US" altLang="ko-KR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67475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b" anchorCtr="0" compatLnSpc="1">
            <a:prstTxWarp prst="textNoShape">
              <a:avLst/>
            </a:prstTxWarp>
          </a:bodyPr>
          <a:lstStyle>
            <a:lvl1pPr algn="l" defTabSz="917575">
              <a:defRPr sz="1800" b="0" i="1"/>
            </a:lvl1pPr>
          </a:lstStyle>
          <a:p>
            <a:pPr>
              <a:defRPr/>
            </a:pPr>
            <a:endParaRPr lang="en-US" altLang="ko-KR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18163" y="6467475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b" anchorCtr="0" compatLnSpc="1">
            <a:prstTxWarp prst="textNoShape">
              <a:avLst/>
            </a:prstTxWarp>
          </a:bodyPr>
          <a:lstStyle>
            <a:lvl1pPr algn="r" defTabSz="917575">
              <a:defRPr sz="1800" b="0" i="1"/>
            </a:lvl1pPr>
          </a:lstStyle>
          <a:p>
            <a:fld id="{65702E5A-47EF-40E5-B451-FD9C0AE0483E}" type="slidenum">
              <a:rPr lang="en-US" altLang="ko-KR">
                <a:latin typeface="나눔스퀘어" panose="020B0600000101010101" pitchFamily="50" charset="-127"/>
                <a:ea typeface="나눔스퀘어" panose="020B0600000101010101" pitchFamily="50" charset="-127"/>
              </a:rPr>
              <a:pPr/>
              <a:t>‹#›</a:t>
            </a:fld>
            <a:endParaRPr lang="en-US" altLang="ko-KR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t" anchorCtr="0" compatLnSpc="1">
            <a:prstTxWarp prst="textNoShape">
              <a:avLst/>
            </a:prstTxWarp>
          </a:bodyPr>
          <a:lstStyle>
            <a:lvl1pPr algn="l" defTabSz="774700" eaLnBrk="1" hangingPunct="1">
              <a:defRPr sz="1800" b="0"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18163" y="0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t" anchorCtr="0" compatLnSpc="1">
            <a:prstTxWarp prst="textNoShape">
              <a:avLst/>
            </a:prstTxWarp>
          </a:bodyPr>
          <a:lstStyle>
            <a:lvl1pPr algn="r" defTabSz="774700" eaLnBrk="1" hangingPunct="1">
              <a:defRPr sz="1800" b="0"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67475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b" anchorCtr="0" compatLnSpc="1">
            <a:prstTxWarp prst="textNoShape">
              <a:avLst/>
            </a:prstTxWarp>
          </a:bodyPr>
          <a:lstStyle>
            <a:lvl1pPr algn="l" defTabSz="774700" eaLnBrk="1" hangingPunct="1">
              <a:defRPr sz="1800" b="0"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18163" y="6467475"/>
            <a:ext cx="4308475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948" tIns="0" rIns="18948" bIns="0" numCol="1" anchor="b" anchorCtr="0" compatLnSpc="1">
            <a:prstTxWarp prst="textNoShape">
              <a:avLst/>
            </a:prstTxWarp>
          </a:bodyPr>
          <a:lstStyle>
            <a:lvl1pPr algn="r" defTabSz="774700" eaLnBrk="1" hangingPunct="1">
              <a:defRPr sz="1800" b="0"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fld id="{53F1CFFF-632F-4501-820A-7F8596734FEE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08100" y="3233738"/>
            <a:ext cx="7310438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41" tIns="45770" rIns="91541" bIns="457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/>
              <a:t>Click to edit Master text styles</a:t>
            </a:r>
          </a:p>
          <a:p>
            <a:pPr lvl="1"/>
            <a:r>
              <a:rPr lang="en-US" altLang="ko-KR" noProof="0"/>
              <a:t>Second level</a:t>
            </a:r>
          </a:p>
          <a:p>
            <a:pPr lvl="2"/>
            <a:r>
              <a:rPr lang="en-US" altLang="ko-KR" noProof="0"/>
              <a:t>Third level</a:t>
            </a:r>
          </a:p>
          <a:p>
            <a:pPr lvl="3"/>
            <a:r>
              <a:rPr lang="en-US" altLang="ko-KR" noProof="0"/>
              <a:t>Fourth level</a:t>
            </a:r>
          </a:p>
          <a:p>
            <a:pPr lvl="4"/>
            <a:r>
              <a:rPr lang="en-US" altLang="ko-KR" noProof="0"/>
              <a:t>Fifth level</a:t>
            </a:r>
          </a:p>
        </p:txBody>
      </p:sp>
      <p:sp>
        <p:nvSpPr>
          <p:cNvPr id="512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40188" y="519113"/>
            <a:ext cx="1873250" cy="254952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돋움" pitchFamily="50" charset="-127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돋움" pitchFamily="50" charset="-127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돋움" pitchFamily="50" charset="-127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돋움" pitchFamily="50" charset="-127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oleObject" Target="../embeddings/oleObject1.bin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27661"/>
            <a:ext cx="5829300" cy="3249789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902774"/>
            <a:ext cx="5143500" cy="225367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D60B-9B95-41F0-9F18-47E8A4880DCE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2220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6463A-E6C1-468F-AC98-EEB3C0308153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14781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327147"/>
            <a:ext cx="5915025" cy="3882892"/>
          </a:xfrm>
        </p:spPr>
        <p:txBody>
          <a:bodyPr anchor="b"/>
          <a:lstStyle>
            <a:lvl1pPr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246773"/>
            <a:ext cx="5915025" cy="2041921"/>
          </a:xfrm>
        </p:spPr>
        <p:txBody>
          <a:bodyPr/>
          <a:lstStyle>
            <a:lvl1pPr marL="0" indent="0">
              <a:buNone/>
              <a:defRPr sz="1662">
                <a:solidFill>
                  <a:schemeClr val="tx1"/>
                </a:solidFill>
              </a:defRPr>
            </a:lvl1pPr>
            <a:lvl2pPr marL="316520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2pPr>
            <a:lvl3pPr marL="633039" indent="0">
              <a:buNone/>
              <a:defRPr sz="1246">
                <a:solidFill>
                  <a:schemeClr val="tx1">
                    <a:tint val="75000"/>
                  </a:schemeClr>
                </a:solidFill>
              </a:defRPr>
            </a:lvl3pPr>
            <a:lvl4pPr marL="949559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4pPr>
            <a:lvl5pPr marL="126607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5pPr>
            <a:lvl6pPr marL="1582598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6pPr>
            <a:lvl7pPr marL="189911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7pPr>
            <a:lvl8pPr marL="2215637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8pPr>
            <a:lvl9pPr marL="2532156" indent="0">
              <a:buNone/>
              <a:defRPr sz="11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604E5-D3C7-462E-829A-B30436DEC970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730033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84878"/>
            <a:ext cx="2914650" cy="592265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84878"/>
            <a:ext cx="2914650" cy="592265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E97E0-EF3A-4521-B8AF-2D0C35C7BEC0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91073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96979"/>
            <a:ext cx="5915025" cy="180423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288250"/>
            <a:ext cx="2901255" cy="1121436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409685"/>
            <a:ext cx="2901255" cy="501513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88250"/>
            <a:ext cx="2915543" cy="1121436"/>
          </a:xfrm>
        </p:spPr>
        <p:txBody>
          <a:bodyPr anchor="b"/>
          <a:lstStyle>
            <a:lvl1pPr marL="0" indent="0">
              <a:buNone/>
              <a:defRPr sz="1662" b="1"/>
            </a:lvl1pPr>
            <a:lvl2pPr marL="316520" indent="0">
              <a:buNone/>
              <a:defRPr sz="1385" b="1"/>
            </a:lvl2pPr>
            <a:lvl3pPr marL="633039" indent="0">
              <a:buNone/>
              <a:defRPr sz="1246" b="1"/>
            </a:lvl3pPr>
            <a:lvl4pPr marL="949559" indent="0">
              <a:buNone/>
              <a:defRPr sz="1108" b="1"/>
            </a:lvl4pPr>
            <a:lvl5pPr marL="1266078" indent="0">
              <a:buNone/>
              <a:defRPr sz="1108" b="1"/>
            </a:lvl5pPr>
            <a:lvl6pPr marL="1582598" indent="0">
              <a:buNone/>
              <a:defRPr sz="1108" b="1"/>
            </a:lvl6pPr>
            <a:lvl7pPr marL="1899117" indent="0">
              <a:buNone/>
              <a:defRPr sz="1108" b="1"/>
            </a:lvl7pPr>
            <a:lvl8pPr marL="2215637" indent="0">
              <a:buNone/>
              <a:defRPr sz="1108" b="1"/>
            </a:lvl8pPr>
            <a:lvl9pPr marL="2532156" indent="0">
              <a:buNone/>
              <a:defRPr sz="1108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409685"/>
            <a:ext cx="2915543" cy="501513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BB38A-CADB-4FD9-9077-70563627491A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21852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125EA-BC2B-41D5-8B8F-83E6FF88FEB2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68154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ED9DE-CD78-4BE8-97DD-E83B7C72147C}" type="slidenum">
              <a:rPr lang="en-US" altLang="ko-KR" smtClean="0"/>
              <a:pPr/>
              <a:t>‹#›</a:t>
            </a:fld>
            <a:endParaRPr lang="en-US" altLang="ko-KR"/>
          </a:p>
        </p:txBody>
      </p:sp>
      <p:graphicFrame>
        <p:nvGraphicFramePr>
          <p:cNvPr id="5" name="Object 89">
            <a:extLst>
              <a:ext uri="{FF2B5EF4-FFF2-40B4-BE49-F238E27FC236}">
                <a16:creationId xmlns:a16="http://schemas.microsoft.com/office/drawing/2014/main" id="{AE604AF4-9752-402C-8DBC-C5DC938D6686}"/>
              </a:ext>
            </a:extLst>
          </p:cNvPr>
          <p:cNvGraphicFramePr>
            <a:graphicFrameLocks noChangeAspect="1"/>
          </p:cNvGraphicFramePr>
          <p:nvPr userDrawn="1"/>
        </p:nvGraphicFramePr>
        <p:xfrm>
          <a:off x="115888" y="130175"/>
          <a:ext cx="661987" cy="207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hoto Editor 사진" r:id="rId2" imgW="7849696" imgH="2467319" progId="MSPhotoEd.3">
                  <p:embed/>
                </p:oleObj>
              </mc:Choice>
              <mc:Fallback>
                <p:oleObj name="Photo Editor 사진" r:id="rId2" imgW="7849696" imgH="2467319" progId="MSPhotoEd.3">
                  <p:embed/>
                  <p:pic>
                    <p:nvPicPr>
                      <p:cNvPr id="5" name="Object 89">
                        <a:extLst>
                          <a:ext uri="{FF2B5EF4-FFF2-40B4-BE49-F238E27FC236}">
                            <a16:creationId xmlns:a16="http://schemas.microsoft.com/office/drawing/2014/main" id="{AE604AF4-9752-402C-8DBC-C5DC938D668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888" y="130175"/>
                        <a:ext cx="661987" cy="207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9678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22300"/>
            <a:ext cx="2211884" cy="217805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43999"/>
            <a:ext cx="3471863" cy="6633545"/>
          </a:xfrm>
        </p:spPr>
        <p:txBody>
          <a:bodyPr/>
          <a:lstStyle>
            <a:lvl1pPr>
              <a:defRPr sz="2215"/>
            </a:lvl1pPr>
            <a:lvl2pPr>
              <a:defRPr sz="1938"/>
            </a:lvl2pPr>
            <a:lvl3pPr>
              <a:defRPr sz="1662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800350"/>
            <a:ext cx="2211884" cy="5187995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11DC7-2BC8-4533-A51D-CF168820367C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313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22300"/>
            <a:ext cx="2211884" cy="2178050"/>
          </a:xfrm>
        </p:spPr>
        <p:txBody>
          <a:bodyPr anchor="b"/>
          <a:lstStyle>
            <a:lvl1pPr>
              <a:defRPr sz="221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43999"/>
            <a:ext cx="3471863" cy="6633545"/>
          </a:xfrm>
        </p:spPr>
        <p:txBody>
          <a:bodyPr anchor="t"/>
          <a:lstStyle>
            <a:lvl1pPr marL="0" indent="0">
              <a:buNone/>
              <a:defRPr sz="2215"/>
            </a:lvl1pPr>
            <a:lvl2pPr marL="316520" indent="0">
              <a:buNone/>
              <a:defRPr sz="1938"/>
            </a:lvl2pPr>
            <a:lvl3pPr marL="633039" indent="0">
              <a:buNone/>
              <a:defRPr sz="1662"/>
            </a:lvl3pPr>
            <a:lvl4pPr marL="949559" indent="0">
              <a:buNone/>
              <a:defRPr sz="1385"/>
            </a:lvl4pPr>
            <a:lvl5pPr marL="1266078" indent="0">
              <a:buNone/>
              <a:defRPr sz="1385"/>
            </a:lvl5pPr>
            <a:lvl6pPr marL="1582598" indent="0">
              <a:buNone/>
              <a:defRPr sz="1385"/>
            </a:lvl6pPr>
            <a:lvl7pPr marL="1899117" indent="0">
              <a:buNone/>
              <a:defRPr sz="1385"/>
            </a:lvl7pPr>
            <a:lvl8pPr marL="2215637" indent="0">
              <a:buNone/>
              <a:defRPr sz="1385"/>
            </a:lvl8pPr>
            <a:lvl9pPr marL="2532156" indent="0">
              <a:buNone/>
              <a:defRPr sz="138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800350"/>
            <a:ext cx="2211884" cy="5187995"/>
          </a:xfrm>
        </p:spPr>
        <p:txBody>
          <a:bodyPr/>
          <a:lstStyle>
            <a:lvl1pPr marL="0" indent="0">
              <a:buNone/>
              <a:defRPr sz="1108"/>
            </a:lvl1pPr>
            <a:lvl2pPr marL="316520" indent="0">
              <a:buNone/>
              <a:defRPr sz="969"/>
            </a:lvl2pPr>
            <a:lvl3pPr marL="633039" indent="0">
              <a:buNone/>
              <a:defRPr sz="831"/>
            </a:lvl3pPr>
            <a:lvl4pPr marL="949559" indent="0">
              <a:buNone/>
              <a:defRPr sz="692"/>
            </a:lvl4pPr>
            <a:lvl5pPr marL="1266078" indent="0">
              <a:buNone/>
              <a:defRPr sz="692"/>
            </a:lvl5pPr>
            <a:lvl6pPr marL="1582598" indent="0">
              <a:buNone/>
              <a:defRPr sz="692"/>
            </a:lvl6pPr>
            <a:lvl7pPr marL="1899117" indent="0">
              <a:buNone/>
              <a:defRPr sz="692"/>
            </a:lvl7pPr>
            <a:lvl8pPr marL="2215637" indent="0">
              <a:buNone/>
              <a:defRPr sz="692"/>
            </a:lvl8pPr>
            <a:lvl9pPr marL="2532156" indent="0">
              <a:buNone/>
              <a:defRPr sz="692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734EAD-C717-4201-AB84-0D745DA4967F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09879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9DD95-3456-4F68-8092-A71A5AE1A4B6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46679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96976"/>
            <a:ext cx="1478756" cy="791055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96976"/>
            <a:ext cx="4350544" cy="791055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ko-K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AE940-792F-44F2-A93A-D76CDDCDE861}" type="slidenum">
              <a:rPr lang="en-US" altLang="ko-KR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4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96979"/>
            <a:ext cx="5915025" cy="18042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84878"/>
            <a:ext cx="5915025" cy="5922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651702"/>
            <a:ext cx="1543050" cy="496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31">
                <a:solidFill>
                  <a:schemeClr val="tx1">
                    <a:tint val="75000"/>
                  </a:schemeClr>
                </a:solidFill>
                <a:ea typeface="나눔스퀘어" panose="020B0600000101010101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651702"/>
            <a:ext cx="2314575" cy="496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31">
                <a:solidFill>
                  <a:schemeClr val="tx1">
                    <a:tint val="75000"/>
                  </a:schemeClr>
                </a:solidFill>
                <a:ea typeface="나눔스퀘어" panose="020B0600000101010101" pitchFamily="50" charset="-127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651702"/>
            <a:ext cx="1543050" cy="496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31">
                <a:solidFill>
                  <a:schemeClr val="tx1">
                    <a:tint val="75000"/>
                  </a:schemeClr>
                </a:solidFill>
                <a:ea typeface="나눔스퀘어" panose="020B0600000101010101" pitchFamily="50" charset="-127"/>
              </a:defRPr>
            </a:lvl1pPr>
          </a:lstStyle>
          <a:p>
            <a:fld id="{7DF89DE7-F319-474B-B8C9-4A76321221AB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219924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l" defTabSz="633039" rtl="0" eaLnBrk="1" latinLnBrk="1" hangingPunct="1">
        <a:lnSpc>
          <a:spcPct val="90000"/>
        </a:lnSpc>
        <a:spcBef>
          <a:spcPct val="0"/>
        </a:spcBef>
        <a:buNone/>
        <a:defRPr sz="3046" kern="1200">
          <a:solidFill>
            <a:schemeClr val="tx1"/>
          </a:solidFill>
          <a:latin typeface="+mj-lt"/>
          <a:ea typeface="나눔스퀘어" panose="020B0600000101010101" pitchFamily="50" charset="-127"/>
          <a:cs typeface="+mj-cs"/>
        </a:defRPr>
      </a:lvl1pPr>
    </p:titleStyle>
    <p:bodyStyle>
      <a:lvl1pPr marL="158260" indent="-158260" algn="l" defTabSz="633039" rtl="0" eaLnBrk="1" latinLnBrk="1" hangingPunct="1">
        <a:lnSpc>
          <a:spcPct val="90000"/>
        </a:lnSpc>
        <a:spcBef>
          <a:spcPts val="692"/>
        </a:spcBef>
        <a:buFont typeface="Arial" panose="020B0604020202020204" pitchFamily="34" charset="0"/>
        <a:buChar char="•"/>
        <a:defRPr sz="1938" kern="1200">
          <a:solidFill>
            <a:schemeClr val="tx1"/>
          </a:solidFill>
          <a:latin typeface="+mn-lt"/>
          <a:ea typeface="나눔스퀘어" panose="020B0600000101010101" pitchFamily="50" charset="-127"/>
          <a:cs typeface="+mn-cs"/>
        </a:defRPr>
      </a:lvl1pPr>
      <a:lvl2pPr marL="474779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나눔스퀘어" panose="020B0600000101010101" pitchFamily="50" charset="-127"/>
          <a:cs typeface="+mn-cs"/>
        </a:defRPr>
      </a:lvl2pPr>
      <a:lvl3pPr marL="791299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385" kern="1200">
          <a:solidFill>
            <a:schemeClr val="tx1"/>
          </a:solidFill>
          <a:latin typeface="+mn-lt"/>
          <a:ea typeface="나눔스퀘어" panose="020B0600000101010101" pitchFamily="50" charset="-127"/>
          <a:cs typeface="+mn-cs"/>
        </a:defRPr>
      </a:lvl3pPr>
      <a:lvl4pPr marL="1107818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나눔스퀘어" panose="020B0600000101010101" pitchFamily="50" charset="-127"/>
          <a:cs typeface="+mn-cs"/>
        </a:defRPr>
      </a:lvl4pPr>
      <a:lvl5pPr marL="1424338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나눔스퀘어" panose="020B0600000101010101" pitchFamily="50" charset="-127"/>
          <a:cs typeface="+mn-cs"/>
        </a:defRPr>
      </a:lvl5pPr>
      <a:lvl6pPr marL="1740858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2057377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373897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690416" indent="-158260" algn="l" defTabSz="633039" rtl="0" eaLnBrk="1" latinLnBrk="1" hangingPunct="1">
        <a:lnSpc>
          <a:spcPct val="90000"/>
        </a:lnSpc>
        <a:spcBef>
          <a:spcPts val="346"/>
        </a:spcBef>
        <a:buFont typeface="Arial" panose="020B0604020202020204" pitchFamily="34" charset="0"/>
        <a:buChar char="•"/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1pPr>
      <a:lvl2pPr marL="316520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2pPr>
      <a:lvl3pPr marL="633039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3pPr>
      <a:lvl4pPr marL="949559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4pPr>
      <a:lvl5pPr marL="1266078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5pPr>
      <a:lvl6pPr marL="1582598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6pPr>
      <a:lvl7pPr marL="1899117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7pPr>
      <a:lvl8pPr marL="2215637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8pPr>
      <a:lvl9pPr marL="2532156" algn="l" defTabSz="633039" rtl="0" eaLnBrk="1" latinLnBrk="1" hangingPunct="1">
        <a:defRPr sz="124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057400" y="142875"/>
            <a:ext cx="2762250" cy="3952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이  력  서</a:t>
            </a:r>
          </a:p>
        </p:txBody>
      </p:sp>
      <p:graphicFrame>
        <p:nvGraphicFramePr>
          <p:cNvPr id="1295" name="Group 27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659816188"/>
              </p:ext>
            </p:extLst>
          </p:nvPr>
        </p:nvGraphicFramePr>
        <p:xfrm>
          <a:off x="115888" y="706809"/>
          <a:ext cx="6626225" cy="8424935"/>
        </p:xfrm>
        <a:graphic>
          <a:graphicData uri="http://schemas.openxmlformats.org/drawingml/2006/table">
            <a:tbl>
              <a:tblPr/>
              <a:tblGrid>
                <a:gridCol w="355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0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15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9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60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747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37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588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5713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4887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3012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3684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145489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872659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19523">
                <a:tc rowSpan="5"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사진첨부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5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성명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  <a:defRPr/>
                      </a:pP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  <a:defRPr/>
                      </a:pP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성명</a:t>
                      </a: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영문</a:t>
                      </a: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952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생년월일</a:t>
                      </a:r>
                    </a:p>
                  </a:txBody>
                  <a:tcPr marL="57154" marR="57154" marT="45723" marB="45723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  <a:cs typeface="+mn-cs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52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연락처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4559695"/>
                  </a:ext>
                </a:extLst>
              </a:tr>
              <a:tr h="31952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E-mail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  <a:cs typeface="+mn-cs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52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주소</a:t>
                      </a:r>
                    </a:p>
                  </a:txBody>
                  <a:tcPr marL="57154" marR="57154" marT="45723" marB="45723"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1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9523">
                <a:tc gridSpan="1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                      학    </a:t>
                      </a: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력</a:t>
                      </a: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  사    항  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(※ 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고교 이후 학력사항 기재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952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기  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학교명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소재지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전공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학점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졸업구분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06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00/00~00/00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고등학교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-</a:t>
                      </a:r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수료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졸업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06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00/00~00/00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학사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000" b="0" kern="1200" dirty="0">
                          <a:solidFill>
                            <a:schemeClr val="tx1"/>
                          </a:solidFill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0.0/0.0</a:t>
                      </a: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수료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졸업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06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00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kern="1200" dirty="0">
                        <a:solidFill>
                          <a:schemeClr val="tx1"/>
                        </a:solidFill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9523">
                <a:tc rowSpan="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어</a:t>
                      </a: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학</a:t>
                      </a: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능</a:t>
                      </a: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력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 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회화능력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공인점수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Test </a:t>
                      </a: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명 </a:t>
                      </a: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/ </a:t>
                      </a: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기관명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평가일자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95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영어</a:t>
                      </a:r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등</a:t>
                      </a:r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/</a:t>
                      </a: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/</a:t>
                      </a: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/</a:t>
                      </a: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9523">
                <a:tc rowSpan="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자격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/</a:t>
                      </a: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면허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명칭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발행처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일자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상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경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력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명칭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수상처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일자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19523">
                <a:tc row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병</a:t>
                      </a: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역</a:t>
                      </a: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구  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군별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계급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복무기간</a:t>
                      </a:r>
                    </a:p>
                  </a:txBody>
                  <a:tcPr marL="57154" marR="57154" marT="45723" marB="45723" anchor="ctr" horzOverflow="overflow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57154" marR="57154" marT="45728" marB="45728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기</a:t>
                      </a:r>
                      <a:endParaRPr kumimoji="1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타</a:t>
                      </a:r>
                    </a:p>
                  </a:txBody>
                  <a:tcPr marL="57154" marR="57154" marT="45723" marB="45723" anchor="ctr" horzOverflow="overflow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취미</a:t>
                      </a:r>
                    </a:p>
                  </a:txBody>
                  <a:tcPr marL="57154" marR="57154" marT="45723" marB="45723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특기</a:t>
                      </a:r>
                    </a:p>
                  </a:txBody>
                  <a:tcPr marL="57154" marR="57154" marT="45723" marB="45723"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68063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필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미필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,</a:t>
                      </a:r>
                      <a:r>
                        <a:rPr kumimoji="1" lang="ko-KR" alt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면제</a:t>
                      </a: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)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00/00~00/00</a:t>
                      </a:r>
                      <a:endParaRPr kumimoji="1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바탕체" pitchFamily="17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바탕체" pitchFamily="17" charset="-127"/>
                        <a:ea typeface="HY태고딕" pitchFamily="18" charset="-127"/>
                      </a:endParaRPr>
                    </a:p>
                  </a:txBody>
                  <a:tcPr marL="57150" marR="57150"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57150" marR="57150" marT="45724" marB="45724" anchor="ctr" horzOverflow="overflow"/>
                </a:tc>
                <a:tc v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marL="57154" marR="57154" marT="45728" marB="45728" anchor="ctr" horzOverflow="overflow"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800" dirty="0">
                        <a:ea typeface="나눔스퀘어" panose="020B0600000101010101" pitchFamily="50" charset="-127"/>
                      </a:endParaRPr>
                    </a:p>
                  </a:txBody>
                  <a:tcPr marL="57154" marR="57154" marT="45723" marB="45723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19523">
                <a:tc gridSpan="1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          주 요 경 </a:t>
                      </a:r>
                      <a:r>
                        <a:rPr kumimoji="1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력</a:t>
                      </a: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 사 항 </a:t>
                      </a:r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(※ </a:t>
                      </a:r>
                      <a:r>
                        <a:rPr kumimoji="1" lang="ko-KR" altLang="en-US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해당자만 기재</a:t>
                      </a:r>
                      <a:r>
                        <a:rPr kumimoji="1" lang="en-US" altLang="ko-KR" sz="10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)</a:t>
                      </a:r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1952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회사명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근무기간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근무부서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직위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담당업무</a:t>
                      </a: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1952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1952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19523">
                <a:tc gridSpan="2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ko-KR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태고딕" pitchFamily="18" charset="-127"/>
                        <a:ea typeface="HY태고딕" pitchFamily="18" charset="-127"/>
                      </a:endParaRPr>
                    </a:p>
                  </a:txBody>
                  <a:tcPr marL="57154" marR="57154" marT="45728" marB="4572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latinLnBrk="1"/>
                      <a:endParaRPr kumimoji="1" lang="ko-KR" altLang="en-US" sz="10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54" marR="57154"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781445"/>
              </p:ext>
            </p:extLst>
          </p:nvPr>
        </p:nvGraphicFramePr>
        <p:xfrm>
          <a:off x="115888" y="915010"/>
          <a:ext cx="6626225" cy="7848979"/>
        </p:xfrm>
        <a:graphic>
          <a:graphicData uri="http://schemas.openxmlformats.org/drawingml/2006/table">
            <a:tbl>
              <a:tblPr/>
              <a:tblGrid>
                <a:gridCol w="6626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7663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1. KMAC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에 지원한 이유는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?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60" marR="57160" marT="45718" marB="4571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04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61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837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2. 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성장과정에서 드러내고 싶은 경험은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?</a:t>
                      </a:r>
                    </a:p>
                  </a:txBody>
                  <a:tcPr marL="57160" marR="57160" marT="45718" marB="4571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04810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6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837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3. 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조직생활에 대한 본인의 장단점</a:t>
                      </a:r>
                    </a:p>
                  </a:txBody>
                  <a:tcPr marL="57160" marR="57160" marT="45718" marB="4571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048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6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0829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4. </a:t>
                      </a: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지원분야에 대한 본인의 강점은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</a:rPr>
                        <a:t>?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  <a:cs typeface="+mn-cs"/>
                      </a:endParaRPr>
                    </a:p>
                  </a:txBody>
                  <a:tcPr marL="57160" marR="57160" marT="45714" marB="4571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304810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6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4763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5. </a:t>
                      </a:r>
                      <a:r>
                        <a:rPr kumimoji="1" lang="ko-KR" altLang="en-US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기타사항은 자율적으로 기술하세요</a:t>
                      </a:r>
                      <a:r>
                        <a:rPr kumimoji="1" lang="en-US" altLang="ko-KR" sz="11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스퀘어" panose="020B0600000101010101" pitchFamily="50" charset="-127"/>
                          <a:ea typeface="나눔스퀘어" panose="020B0600000101010101" pitchFamily="50" charset="-127"/>
                          <a:cs typeface="+mn-cs"/>
                        </a:rPr>
                        <a:t>.</a:t>
                      </a:r>
                    </a:p>
                  </a:txBody>
                  <a:tcPr marL="5716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304810">
                <a:tc>
                  <a:txBody>
                    <a:bodyPr/>
                    <a:lstStyle/>
                    <a:p>
                      <a:pPr marL="0" marR="0" lvl="0" indent="0" algn="l" defTabSz="7620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Symbol" pitchFamily="18" charset="2"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스퀘어" panose="020B0600000101010101" pitchFamily="50" charset="-127"/>
                        <a:ea typeface="나눔스퀘어" panose="020B0600000101010101" pitchFamily="50" charset="-127"/>
                      </a:endParaRPr>
                    </a:p>
                  </a:txBody>
                  <a:tcPr marL="57160" marR="57160" marT="57600" marB="576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122" name="Rectangle 2068"/>
          <p:cNvSpPr>
            <a:spLocks noChangeArrowheads="1"/>
          </p:cNvSpPr>
          <p:nvPr/>
        </p:nvSpPr>
        <p:spPr bwMode="auto">
          <a:xfrm>
            <a:off x="1416844" y="8784339"/>
            <a:ext cx="4024312" cy="451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상기 모든 기재사항은 사실과 다름없음을 확인합니다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pPr algn="ctr">
              <a:lnSpc>
                <a:spcPct val="120000"/>
              </a:lnSpc>
            </a:pP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작성일자 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:   2023</a:t>
            </a: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  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00</a:t>
            </a: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 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 00</a:t>
            </a: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일        작성자 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:  </a:t>
            </a: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                  (</a:t>
            </a:r>
            <a:r>
              <a:rPr lang="ko-KR" altLang="en-US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서명</a:t>
            </a:r>
            <a:r>
              <a:rPr lang="en-US" altLang="ko-KR" sz="1000" b="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)</a:t>
            </a:r>
            <a:endParaRPr lang="ko-KR" altLang="en-US" sz="1000" b="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123" name="Rectangle 2"/>
          <p:cNvSpPr>
            <a:spLocks noChangeArrowheads="1"/>
          </p:cNvSpPr>
          <p:nvPr/>
        </p:nvSpPr>
        <p:spPr bwMode="auto">
          <a:xfrm>
            <a:off x="2057400" y="142875"/>
            <a:ext cx="2762250" cy="3952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>
            <a:lvl1pPr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defTabSz="7620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r>
              <a:rPr lang="ko-KR" altLang="en-US" sz="2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자기소개서</a:t>
            </a:r>
          </a:p>
        </p:txBody>
      </p:sp>
      <p:sp>
        <p:nvSpPr>
          <p:cNvPr id="4124" name="Rectangle 2068"/>
          <p:cNvSpPr>
            <a:spLocks noChangeArrowheads="1"/>
          </p:cNvSpPr>
          <p:nvPr/>
        </p:nvSpPr>
        <p:spPr bwMode="auto">
          <a:xfrm>
            <a:off x="80169" y="634802"/>
            <a:ext cx="66976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 b="1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r" eaLnBrk="1" latinLnBrk="1" hangingPunct="1"/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칸 부족 시</a:t>
            </a:r>
            <a:r>
              <a:rPr lang="en-US" altLang="ko-KR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10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다음장에 추가하여 입력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4 시작화면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4 시작화면" id="{A3CE0FDA-6D00-4830-8286-AF30A861601F}" vid="{6796224C-4365-4ABE-9CC4-A7445F836C36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A4 시작화면</Template>
  <TotalTime>3523</TotalTime>
  <Pages>1</Pages>
  <Words>175</Words>
  <Application>Microsoft Office PowerPoint</Application>
  <PresentationFormat>사용자 지정</PresentationFormat>
  <Paragraphs>77</Paragraphs>
  <Slides>2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1" baseType="lpstr">
      <vt:lpstr>Symbol</vt:lpstr>
      <vt:lpstr>Times New Roman</vt:lpstr>
      <vt:lpstr>Arial</vt:lpstr>
      <vt:lpstr>나눔스퀘어</vt:lpstr>
      <vt:lpstr>Calibri</vt:lpstr>
      <vt:lpstr>HY태고딕</vt:lpstr>
      <vt:lpstr>Calibri Light</vt:lpstr>
      <vt:lpstr>A4 시작화면</vt:lpstr>
      <vt:lpstr>Photo Editor 사진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kmac</dc:creator>
  <cp:lastModifiedBy>홍인혜</cp:lastModifiedBy>
  <cp:revision>631</cp:revision>
  <cp:lastPrinted>2017-08-21T04:51:55Z</cp:lastPrinted>
  <dcterms:created xsi:type="dcterms:W3CDTF">1996-10-25T13:40:16Z</dcterms:created>
  <dcterms:modified xsi:type="dcterms:W3CDTF">2023-01-09T06:23:11Z</dcterms:modified>
</cp:coreProperties>
</file>