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30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5774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94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7552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607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52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7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4413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5170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03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4376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86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2A8FC-F523-4165-8502-95C71A25DA94}" type="datetimeFigureOut">
              <a:rPr lang="ko-KR" altLang="en-US" smtClean="0"/>
              <a:t>2023-12-05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207C4-E731-4974-BEDA-E174EF108F8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44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514350" rtl="0" eaLnBrk="1" latinLnBrk="1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1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717589" cy="9906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/>
        </p:nvCxnSpPr>
        <p:spPr>
          <a:xfrm>
            <a:off x="103797" y="2071817"/>
            <a:ext cx="663063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97707" y="2207999"/>
            <a:ext cx="132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2"/>
                </a:solidFill>
              </a:rPr>
              <a:t>기본 사항</a:t>
            </a:r>
            <a:endParaRPr lang="ko-KR" altLang="en-US" sz="1400" b="1" dirty="0">
              <a:solidFill>
                <a:schemeClr val="bg2"/>
              </a:solidFill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346804"/>
              </p:ext>
            </p:extLst>
          </p:nvPr>
        </p:nvGraphicFramePr>
        <p:xfrm>
          <a:off x="1940010" y="2215978"/>
          <a:ext cx="4695568" cy="1366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460">
                  <a:extLst>
                    <a:ext uri="{9D8B030D-6E8A-4147-A177-3AD203B41FA5}">
                      <a16:colId xmlns:a16="http://schemas.microsoft.com/office/drawing/2014/main" val="3600317914"/>
                    </a:ext>
                  </a:extLst>
                </a:gridCol>
                <a:gridCol w="3398108">
                  <a:extLst>
                    <a:ext uri="{9D8B030D-6E8A-4147-A177-3AD203B41FA5}">
                      <a16:colId xmlns:a16="http://schemas.microsoft.com/office/drawing/2014/main" val="2731261520"/>
                    </a:ext>
                  </a:extLst>
                </a:gridCol>
              </a:tblGrid>
              <a:tr h="341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생년월일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나이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146179"/>
                  </a:ext>
                </a:extLst>
              </a:tr>
              <a:tr h="341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메일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연락처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073003"/>
                  </a:ext>
                </a:extLst>
              </a:tr>
              <a:tr h="341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사는 곳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주소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10270"/>
                  </a:ext>
                </a:extLst>
              </a:tr>
              <a:tr h="341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보훈대상여부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7745866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208301"/>
              </p:ext>
            </p:extLst>
          </p:nvPr>
        </p:nvGraphicFramePr>
        <p:xfrm>
          <a:off x="1940010" y="1295399"/>
          <a:ext cx="4695568" cy="632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460">
                  <a:extLst>
                    <a:ext uri="{9D8B030D-6E8A-4147-A177-3AD203B41FA5}">
                      <a16:colId xmlns:a16="http://schemas.microsoft.com/office/drawing/2014/main" val="3455521432"/>
                    </a:ext>
                  </a:extLst>
                </a:gridCol>
                <a:gridCol w="3398108">
                  <a:extLst>
                    <a:ext uri="{9D8B030D-6E8A-4147-A177-3AD203B41FA5}">
                      <a16:colId xmlns:a16="http://schemas.microsoft.com/office/drawing/2014/main" val="1714651971"/>
                    </a:ext>
                  </a:extLst>
                </a:gridCol>
              </a:tblGrid>
              <a:tr h="3161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지원자 성명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170533"/>
                  </a:ext>
                </a:extLst>
              </a:tr>
              <a:tr h="3161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지원 구분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</a:rPr>
                        <a:t>교육지원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인턴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7536513"/>
                  </a:ext>
                </a:extLst>
              </a:tr>
            </a:tbl>
          </a:graphicData>
        </a:graphic>
      </p:graphicFrame>
      <p:cxnSp>
        <p:nvCxnSpPr>
          <p:cNvPr id="18" name="직선 연결선 17"/>
          <p:cNvCxnSpPr/>
          <p:nvPr/>
        </p:nvCxnSpPr>
        <p:spPr>
          <a:xfrm>
            <a:off x="202651" y="3726337"/>
            <a:ext cx="663063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7707" y="3862519"/>
            <a:ext cx="132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2"/>
                </a:solidFill>
              </a:rPr>
              <a:t>학력 사항</a:t>
            </a:r>
            <a:endParaRPr lang="ko-KR" altLang="en-US" sz="1400" b="1" dirty="0">
              <a:solidFill>
                <a:schemeClr val="bg2"/>
              </a:solidFill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709597"/>
              </p:ext>
            </p:extLst>
          </p:nvPr>
        </p:nvGraphicFramePr>
        <p:xfrm>
          <a:off x="1940010" y="3870498"/>
          <a:ext cx="4695568" cy="1517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460">
                  <a:extLst>
                    <a:ext uri="{9D8B030D-6E8A-4147-A177-3AD203B41FA5}">
                      <a16:colId xmlns:a16="http://schemas.microsoft.com/office/drawing/2014/main" val="3600317914"/>
                    </a:ext>
                  </a:extLst>
                </a:gridCol>
                <a:gridCol w="3398108">
                  <a:extLst>
                    <a:ext uri="{9D8B030D-6E8A-4147-A177-3AD203B41FA5}">
                      <a16:colId xmlns:a16="http://schemas.microsoft.com/office/drawing/2014/main" val="2731261520"/>
                    </a:ext>
                  </a:extLst>
                </a:gridCol>
              </a:tblGrid>
              <a:tr h="2813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고등학교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146179"/>
                  </a:ext>
                </a:extLst>
              </a:tr>
              <a:tr h="7089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대학교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073003"/>
                  </a:ext>
                </a:extLst>
              </a:tr>
              <a:tr h="5267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대학원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10270"/>
                  </a:ext>
                </a:extLst>
              </a:tr>
            </a:tbl>
          </a:graphicData>
        </a:graphic>
      </p:graphicFrame>
      <p:cxnSp>
        <p:nvCxnSpPr>
          <p:cNvPr id="21" name="직선 연결선 20"/>
          <p:cNvCxnSpPr/>
          <p:nvPr/>
        </p:nvCxnSpPr>
        <p:spPr>
          <a:xfrm>
            <a:off x="202651" y="5597945"/>
            <a:ext cx="663063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97707" y="5734127"/>
            <a:ext cx="13221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2"/>
                </a:solidFill>
              </a:rPr>
              <a:t>자격증</a:t>
            </a:r>
            <a:r>
              <a:rPr lang="en-US" altLang="ko-KR" sz="1400" b="1" dirty="0" smtClean="0">
                <a:solidFill>
                  <a:schemeClr val="bg2"/>
                </a:solidFill>
              </a:rPr>
              <a:t>/</a:t>
            </a:r>
            <a:r>
              <a:rPr lang="ko-KR" altLang="en-US" sz="1400" b="1" dirty="0" smtClean="0">
                <a:solidFill>
                  <a:schemeClr val="bg2"/>
                </a:solidFill>
              </a:rPr>
              <a:t>어학</a:t>
            </a:r>
            <a:endParaRPr lang="ko-KR" altLang="en-US" sz="1400" b="1" dirty="0">
              <a:solidFill>
                <a:schemeClr val="bg2"/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739542"/>
              </p:ext>
            </p:extLst>
          </p:nvPr>
        </p:nvGraphicFramePr>
        <p:xfrm>
          <a:off x="1940010" y="5742105"/>
          <a:ext cx="4695569" cy="1517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8490">
                  <a:extLst>
                    <a:ext uri="{9D8B030D-6E8A-4147-A177-3AD203B41FA5}">
                      <a16:colId xmlns:a16="http://schemas.microsoft.com/office/drawing/2014/main" val="3600317914"/>
                    </a:ext>
                  </a:extLst>
                </a:gridCol>
                <a:gridCol w="1059180">
                  <a:extLst>
                    <a:ext uri="{9D8B030D-6E8A-4147-A177-3AD203B41FA5}">
                      <a16:colId xmlns:a16="http://schemas.microsoft.com/office/drawing/2014/main" val="2731261520"/>
                    </a:ext>
                  </a:extLst>
                </a:gridCol>
                <a:gridCol w="2337899">
                  <a:extLst>
                    <a:ext uri="{9D8B030D-6E8A-4147-A177-3AD203B41FA5}">
                      <a16:colId xmlns:a16="http://schemas.microsoft.com/office/drawing/2014/main" val="4252479178"/>
                    </a:ext>
                  </a:extLst>
                </a:gridCol>
              </a:tblGrid>
              <a:tr h="3175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자격증명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어학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등급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점수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발행기관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146179"/>
                  </a:ext>
                </a:extLst>
              </a:tr>
              <a:tr h="29988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073003"/>
                  </a:ext>
                </a:extLst>
              </a:tr>
              <a:tr h="29988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10270"/>
                  </a:ext>
                </a:extLst>
              </a:tr>
              <a:tr h="29988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489942"/>
                  </a:ext>
                </a:extLst>
              </a:tr>
              <a:tr h="299882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586417"/>
                  </a:ext>
                </a:extLst>
              </a:tr>
            </a:tbl>
          </a:graphicData>
        </a:graphic>
      </p:graphicFrame>
      <p:cxnSp>
        <p:nvCxnSpPr>
          <p:cNvPr id="24" name="직선 연결선 23"/>
          <p:cNvCxnSpPr/>
          <p:nvPr/>
        </p:nvCxnSpPr>
        <p:spPr>
          <a:xfrm>
            <a:off x="202651" y="7457192"/>
            <a:ext cx="6630635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97707" y="7593374"/>
            <a:ext cx="1322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 smtClean="0">
                <a:solidFill>
                  <a:schemeClr val="bg2"/>
                </a:solidFill>
              </a:rPr>
              <a:t>교내외</a:t>
            </a:r>
            <a:r>
              <a:rPr lang="ko-KR" altLang="en-US" sz="1400" b="1" dirty="0" smtClean="0">
                <a:solidFill>
                  <a:schemeClr val="bg2"/>
                </a:solidFill>
              </a:rPr>
              <a:t> 활동</a:t>
            </a:r>
            <a:endParaRPr lang="en-US" altLang="ko-KR" sz="1400" b="1" dirty="0" smtClean="0">
              <a:solidFill>
                <a:schemeClr val="bg2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bg2"/>
                </a:solidFill>
              </a:rPr>
              <a:t>및 경력</a:t>
            </a:r>
            <a:endParaRPr lang="ko-KR" altLang="en-US" sz="1400" b="1" dirty="0">
              <a:solidFill>
                <a:schemeClr val="bg2"/>
              </a:solidFill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837129"/>
              </p:ext>
            </p:extLst>
          </p:nvPr>
        </p:nvGraphicFramePr>
        <p:xfrm>
          <a:off x="1940010" y="7601352"/>
          <a:ext cx="4695569" cy="2111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8490">
                  <a:extLst>
                    <a:ext uri="{9D8B030D-6E8A-4147-A177-3AD203B41FA5}">
                      <a16:colId xmlns:a16="http://schemas.microsoft.com/office/drawing/2014/main" val="3600317914"/>
                    </a:ext>
                  </a:extLst>
                </a:gridCol>
                <a:gridCol w="1059180">
                  <a:extLst>
                    <a:ext uri="{9D8B030D-6E8A-4147-A177-3AD203B41FA5}">
                      <a16:colId xmlns:a16="http://schemas.microsoft.com/office/drawing/2014/main" val="2731261520"/>
                    </a:ext>
                  </a:extLst>
                </a:gridCol>
                <a:gridCol w="2337899">
                  <a:extLst>
                    <a:ext uri="{9D8B030D-6E8A-4147-A177-3AD203B41FA5}">
                      <a16:colId xmlns:a16="http://schemas.microsoft.com/office/drawing/2014/main" val="4252479178"/>
                    </a:ext>
                  </a:extLst>
                </a:gridCol>
              </a:tblGrid>
              <a:tr h="310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기관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기간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활동내역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146179"/>
                  </a:ext>
                </a:extLst>
              </a:tr>
              <a:tr h="45003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9073003"/>
                  </a:ext>
                </a:extLst>
              </a:tr>
              <a:tr h="45003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10270"/>
                  </a:ext>
                </a:extLst>
              </a:tr>
              <a:tr h="45003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489942"/>
                  </a:ext>
                </a:extLst>
              </a:tr>
              <a:tr h="450032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Wingdings" panose="05000000000000000000" pitchFamily="2" charset="2"/>
                        <a:buChar char="§"/>
                      </a:pP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1586417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2662880" y="350820"/>
            <a:ext cx="3249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LS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그룹 연수원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미래원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인턴사원 지원서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이력서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793" y="7705"/>
            <a:ext cx="508000" cy="27871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04" y="289257"/>
            <a:ext cx="1456032" cy="160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97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24207"/>
              </p:ext>
            </p:extLst>
          </p:nvPr>
        </p:nvGraphicFramePr>
        <p:xfrm>
          <a:off x="348458" y="862911"/>
          <a:ext cx="6188265" cy="8663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9196">
                  <a:extLst>
                    <a:ext uri="{9D8B030D-6E8A-4147-A177-3AD203B41FA5}">
                      <a16:colId xmlns:a16="http://schemas.microsoft.com/office/drawing/2014/main" val="3455521432"/>
                    </a:ext>
                  </a:extLst>
                </a:gridCol>
                <a:gridCol w="4609069">
                  <a:extLst>
                    <a:ext uri="{9D8B030D-6E8A-4147-A177-3AD203B41FA5}">
                      <a16:colId xmlns:a16="http://schemas.microsoft.com/office/drawing/2014/main" val="1714651971"/>
                    </a:ext>
                  </a:extLst>
                </a:gridCol>
              </a:tblGrid>
              <a:tr h="37710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직무 관련 경험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170533"/>
                  </a:ext>
                </a:extLst>
              </a:tr>
              <a:tr h="31595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성격의 장단점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7536513"/>
                  </a:ext>
                </a:extLst>
              </a:tr>
              <a:tr h="17326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지원 동기 및 포부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756096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1794200" y="325205"/>
            <a:ext cx="3249827" cy="41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자기소개서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113" y="7705"/>
            <a:ext cx="508000" cy="278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2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Company/>
  <MMClips>0</MMClips>
  <HiddenSlides>0</HiddenSlides>
  <LinksUpToDate>false</LinksUpToDate>
  <Notes>0</Notes>
  <Paragraphs>27</Paragraphs>
  <PresentationFormat>A4 용지(210x297mm)</PresentationFormat>
  <ScaleCrop>false</ScaleCrop>
  <Slides>2</Slides>
  <SharedDoc>false</SharedDoc>
  <HyperlinksChanged>false</HyperlinksChanged>
  <AppVersion>16.0000</AppVersion>
  <Words>64</Words>
  <TotalTime>0</TotalTime>
  <Application>Microsoft Office PowerPoint</Application>
  <Template/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modified xsi:type="dcterms:W3CDTF">2023-12-05T01:53:24Z</dcterms:modified>
  <dc:title>PowerPoint 프레젠테이션</dc:title>
  <cp:lastModifiedBy>손연주(Yeon Joo Son)/인재육성팀</cp:lastModifiedBy>
  <dcterms:created xsi:type="dcterms:W3CDTF">2022-12-02T00:05:05Z</dcterms:created>
  <cp:revision>11</cp:revision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