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68" r:id="rId2"/>
    <p:sldId id="269" r:id="rId3"/>
    <p:sldId id="270" r:id="rId4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5pPr>
    <a:lvl6pPr marL="22860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6pPr>
    <a:lvl7pPr marL="27432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7pPr>
    <a:lvl8pPr marL="32004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8pPr>
    <a:lvl9pPr marL="3657600" algn="l" defTabSz="914400" rtl="0" eaLnBrk="1" latinLnBrk="1" hangingPunct="1">
      <a:defRPr kumimoji="1" sz="1400" kern="1200">
        <a:solidFill>
          <a:schemeClr val="tx1"/>
        </a:solidFill>
        <a:latin typeface="Times New Roman" panose="02020603050405020304" pitchFamily="18" charset="0"/>
        <a:ea typeface="굴림" panose="020B0600000101010101" pitchFamily="34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63" autoAdjust="0"/>
    <p:restoredTop sz="96656" autoAdjust="0"/>
  </p:normalViewPr>
  <p:slideViewPr>
    <p:cSldViewPr>
      <p:cViewPr>
        <p:scale>
          <a:sx n="125" d="100"/>
          <a:sy n="125" d="100"/>
        </p:scale>
        <p:origin x="1003" y="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935FABA-2E3E-763F-54FF-4F57DF8EF9F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4A019BB-936C-6FA2-AC19-12A6132B9A3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87B9452C-FEF5-6CB2-8D16-E38CFD7749F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eaLnBrk="1" latinLnBrk="1" hangingPunct="1">
              <a:defRPr sz="1200"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B2C34C3F-B273-8383-465E-08E8C583258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50" tIns="45775" rIns="91550" bIns="45775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fld id="{27C8ABAE-49A1-C545-BFE1-6D8B14C9CC3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CD83524-DA7E-3429-2329-AA00F754FF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042E302-F2A2-9C8B-B3F9-2C71B290921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445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fld id="{AD7B2566-C5BF-104E-B2C7-9825558F14A8}" type="datetimeFigureOut">
              <a:rPr lang="ko-KR" altLang="en-US"/>
              <a:pPr>
                <a:defRPr/>
              </a:pPr>
              <a:t>2023-10-26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535861E1-A64D-B811-536E-4DFB66A5C54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44713" y="1243013"/>
            <a:ext cx="2516187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F79F138A-8F2A-35BF-CA9B-7398154098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3537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 편집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F50844E-DC07-D3CB-2A49-E3A4686B10E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굴림" panose="020B0600000101010101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562AA7-8B3C-14D0-C90A-848E2A3925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4450" y="9440863"/>
            <a:ext cx="2949575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D244405-7E40-C844-88C3-F33A32BAD7B8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445155B-4F4A-04DB-87B9-129896E7BE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B13DE6-2D18-0482-489F-6FB93E91AFA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BE9A6CF-3D75-4552-ED33-BA5FD849BF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EBB5E5-1798-EA48-A39A-91D1E7617A0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6381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5EBBD52-9F66-2FA5-1287-F57D25940B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FCB5F5-DE10-CEA4-6AEE-E0A0B5673C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90A91D-3205-3F93-7A0B-B0D526A66C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7A700B-5CD5-DE45-A1DC-CCC2104E28A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4636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6428DC3-2165-F1E6-F9FD-5674620083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6D3808D-2293-E964-8C18-A217648052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90297F4-5324-58CA-A6CD-E6C8B8A2AD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9EBD1F-077F-604B-9889-19A675B283A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5773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946D3-1E28-AFC8-D3DA-EB4DC581F7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E66DE1-F4E9-8DE7-7AA0-11D923767F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3A6744-8C96-C8F6-0715-A451A12E6A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A72C63-D947-DD4F-9EE8-9432ACD4342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5998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DA67FC9-837F-9B5C-7D4F-5AD579D65E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B353DFE-ECED-1192-353F-7E41294B65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0F005F4-7563-34DD-E982-E29147D811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F9B5DC-4DFE-E741-A438-BDAE894B3B3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1560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DDF230F-1F67-16F1-3FDA-E611C3D097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48B4C77-BB12-AD76-8EE8-6147C4CB37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1ABBE07-CA7A-FD80-929E-BA7D3FA04CD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9726CC-F851-3844-83E8-0AB1B8D04ED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5339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57B88F1-DF36-9E73-61C8-8E026AC802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4692EA7-58E2-A5CD-D60E-CDC5C5D2BA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36BE2B-FA89-CD9E-5609-A465F342E0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525590-96F2-B541-B1F7-2844B63612B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2086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8C455B-C8B6-A006-1DE6-67F678E537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F2E1D1-C07D-8985-0E23-5DE3E57013F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F1FDD3-8B88-020D-B35B-1DD37FEF6E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707B04-6817-3D43-B53A-C1626CBE17BF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708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78FD69-7D69-E9FF-2684-6F64534B23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FEBC4D6-7B7D-3B3C-6AEC-3FE69E917F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417129-F2F7-D658-13DD-A8615B3655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843724-96B8-2740-9818-DEFBF9598B2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0128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4480C2C-CB27-1C2E-621F-BD63BB12E6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79A3A7-BF94-FD09-3F64-C6CB3FE39C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880EF74-EF73-7340-EF79-B325561FF7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3DE64-A136-2B4A-9335-9F473D7A9077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64003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886325" y="812800"/>
            <a:ext cx="1457325" cy="73152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4350" y="812800"/>
            <a:ext cx="4219575" cy="73152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4EB5333-8776-1EE7-3ED9-DAC948E552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34C5AEE-184D-AD8F-E47B-225BC16954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88453D-F45E-5BD7-509C-EB0CBDEB80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C912D7-0BA3-0A4F-8A5F-43681CAA37C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53252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2044E86-008A-6CB2-B27B-E20375FF42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12800"/>
            <a:ext cx="58293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유형을 편집하려면 누르십시오</a:t>
            </a:r>
            <a:r>
              <a:rPr lang="en-US" altLang="ko-KR"/>
              <a:t>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E8F7934-9925-2B56-B7DC-8E4FFD61CC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641600"/>
            <a:ext cx="58293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문자열 유형을 편집하려면 누르십시오</a:t>
            </a:r>
            <a:r>
              <a:rPr lang="en-US" altLang="ko-KR"/>
              <a:t>.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세째 수준</a:t>
            </a:r>
          </a:p>
          <a:p>
            <a:pPr lvl="3"/>
            <a:r>
              <a:rPr lang="ko-KR" altLang="en-US"/>
              <a:t>네째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202A354-537C-33E1-DA3E-AEFA7DE3363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331200"/>
            <a:ext cx="1428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>
                <a:solidFill>
                  <a:srgbClr val="000000"/>
                </a:solidFill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85C1E27-B2C0-9B59-212E-400FEFDBB36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31200"/>
            <a:ext cx="21717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>
                <a:solidFill>
                  <a:srgbClr val="000000"/>
                </a:solidFill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AB1A900-042A-0F76-1532-C3FECE5E793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31200"/>
            <a:ext cx="1428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>
                <a:solidFill>
                  <a:srgbClr val="000000"/>
                </a:solidFill>
              </a:defRPr>
            </a:lvl1pPr>
          </a:lstStyle>
          <a:p>
            <a:fld id="{EAA8DF4E-7460-1A47-BFD9-1F4806C59069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61" name="Group 349">
            <a:extLst>
              <a:ext uri="{FF2B5EF4-FFF2-40B4-BE49-F238E27FC236}">
                <a16:creationId xmlns:a16="http://schemas.microsoft.com/office/drawing/2014/main" id="{D78F85EB-44DE-DBF5-5578-6A1A2F5A66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5636"/>
              </p:ext>
            </p:extLst>
          </p:nvPr>
        </p:nvGraphicFramePr>
        <p:xfrm>
          <a:off x="361950" y="738188"/>
          <a:ext cx="6202363" cy="1149351"/>
        </p:xfrm>
        <a:graphic>
          <a:graphicData uri="http://schemas.openxmlformats.org/drawingml/2006/table">
            <a:tbl>
              <a:tblPr/>
              <a:tblGrid>
                <a:gridCol w="441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4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83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26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87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37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2895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성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명</a:t>
                      </a:r>
                    </a:p>
                  </a:txBody>
                  <a:tcPr marL="0" marR="0" marT="41805" marB="418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한글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한자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생년월일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0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영  문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국가보훈대상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1.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대상    </a:t>
                      </a:r>
                      <a:r>
                        <a:rPr kumimoji="1" lang="en-US" altLang="ko-KR" sz="9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2.</a:t>
                      </a:r>
                      <a:r>
                        <a:rPr kumimoji="1" lang="ko-KR" altLang="en-US" sz="9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병 역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26">
                <a:tc rowSpan="2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화</a:t>
                      </a:r>
                    </a:p>
                  </a:txBody>
                  <a:tcPr marL="0" marR="0" marT="41805" marB="41805" anchor="ctr" anchorCtr="1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휴대폰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현 주 소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긴급 연락처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E-mail</a:t>
                      </a: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0" marR="0" marT="41805" marB="4180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348" name="Group 36">
            <a:extLst>
              <a:ext uri="{FF2B5EF4-FFF2-40B4-BE49-F238E27FC236}">
                <a16:creationId xmlns:a16="http://schemas.microsoft.com/office/drawing/2014/main" id="{6E56A6A9-7047-DA3F-59AC-CA27751953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889482"/>
              </p:ext>
            </p:extLst>
          </p:nvPr>
        </p:nvGraphicFramePr>
        <p:xfrm>
          <a:off x="352425" y="2022475"/>
          <a:ext cx="6191250" cy="2255838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5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8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3578">
                <a:tc rowSpan="5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학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사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항</a:t>
                      </a:r>
                    </a:p>
                  </a:txBody>
                  <a:tcPr marL="38100" marR="38100" marT="34032" marB="34032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학 교 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복수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부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전공명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평점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만점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 </a:t>
                      </a: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8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4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4032" marB="3403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663" name="Group 351">
            <a:extLst>
              <a:ext uri="{FF2B5EF4-FFF2-40B4-BE49-F238E27FC236}">
                <a16:creationId xmlns:a16="http://schemas.microsoft.com/office/drawing/2014/main" id="{A187710A-B03D-75E5-8CFD-F7B92CAB55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900867"/>
              </p:ext>
            </p:extLst>
          </p:nvPr>
        </p:nvGraphicFramePr>
        <p:xfrm>
          <a:off x="352425" y="4440238"/>
          <a:ext cx="6200775" cy="2457450"/>
        </p:xfrm>
        <a:graphic>
          <a:graphicData uri="http://schemas.openxmlformats.org/drawingml/2006/table">
            <a:tbl>
              <a:tblPr/>
              <a:tblGrid>
                <a:gridCol w="43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6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000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2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09575">
                <a:tc rowSpan="6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경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</a:txBody>
                  <a:tcPr marL="38100" marR="38100" marT="35141" marB="35141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            간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직장명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근무부서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직위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담당업무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소재지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연봉</a:t>
                      </a: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5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0" marR="38100" marT="35141" marB="3514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719" name="Group 407">
            <a:extLst>
              <a:ext uri="{FF2B5EF4-FFF2-40B4-BE49-F238E27FC236}">
                <a16:creationId xmlns:a16="http://schemas.microsoft.com/office/drawing/2014/main" id="{2C4D73F0-7CB3-DA4A-FF9B-0176DA362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849694"/>
              </p:ext>
            </p:extLst>
          </p:nvPr>
        </p:nvGraphicFramePr>
        <p:xfrm>
          <a:off x="331788" y="7164388"/>
          <a:ext cx="6270624" cy="665163"/>
        </p:xfrm>
        <a:graphic>
          <a:graphicData uri="http://schemas.openxmlformats.org/drawingml/2006/table">
            <a:tbl>
              <a:tblPr/>
              <a:tblGrid>
                <a:gridCol w="4536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65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25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6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0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39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57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127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21721"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외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국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어</a:t>
                      </a:r>
                    </a:p>
                  </a:txBody>
                  <a:tcPr marL="38094" marR="38094" marT="42211" marB="42211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TEST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명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점수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만점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응시일자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자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격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증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IT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능 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력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7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7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      </a:t>
                      </a: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094" marR="38094" marT="42211" marB="422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267" name="Text Box 166">
            <a:extLst>
              <a:ext uri="{FF2B5EF4-FFF2-40B4-BE49-F238E27FC236}">
                <a16:creationId xmlns:a16="http://schemas.microsoft.com/office/drawing/2014/main" id="{AA4309DB-E2F4-56A6-D9F4-04B3FDDD8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5" y="17463"/>
            <a:ext cx="22098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2400" b="1">
                <a:solidFill>
                  <a:srgbClr val="000000"/>
                </a:solidFill>
                <a:latin typeface="LG스마트체 SemiBold" pitchFamily="50" charset="-127"/>
                <a:ea typeface="LG스마트체 SemiBold" pitchFamily="50" charset="-127"/>
              </a:rPr>
              <a:t>입사지원서</a:t>
            </a:r>
          </a:p>
        </p:txBody>
      </p:sp>
      <p:sp>
        <p:nvSpPr>
          <p:cNvPr id="4268" name="Text Box 300">
            <a:extLst>
              <a:ext uri="{FF2B5EF4-FFF2-40B4-BE49-F238E27FC236}">
                <a16:creationId xmlns:a16="http://schemas.microsoft.com/office/drawing/2014/main" id="{551E2F75-CA9E-F50D-0894-9C80553A0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0" y="6875463"/>
            <a:ext cx="57721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ko-KR" sz="80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※ </a:t>
            </a:r>
            <a:r>
              <a:rPr lang="ko-KR" altLang="en-US" sz="80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최근 경력 순으로 최대한 상세하게 기술</a:t>
            </a:r>
          </a:p>
        </p:txBody>
      </p:sp>
      <p:sp>
        <p:nvSpPr>
          <p:cNvPr id="4269" name="Line 348">
            <a:extLst>
              <a:ext uri="{FF2B5EF4-FFF2-40B4-BE49-F238E27FC236}">
                <a16:creationId xmlns:a16="http://schemas.microsoft.com/office/drawing/2014/main" id="{FFDB3F5F-5648-6487-2522-5EA55C9B6624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3000" y="433388"/>
            <a:ext cx="20701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aphicFrame>
        <p:nvGraphicFramePr>
          <p:cNvPr id="13724" name="Group 412">
            <a:extLst>
              <a:ext uri="{FF2B5EF4-FFF2-40B4-BE49-F238E27FC236}">
                <a16:creationId xmlns:a16="http://schemas.microsoft.com/office/drawing/2014/main" id="{F1F21330-B75B-8C54-A642-3C3B624DDDF1}"/>
              </a:ext>
            </a:extLst>
          </p:cNvPr>
          <p:cNvGraphicFramePr>
            <a:graphicFrameLocks noGrp="1"/>
          </p:cNvGraphicFramePr>
          <p:nvPr/>
        </p:nvGraphicFramePr>
        <p:xfrm>
          <a:off x="342900" y="8004175"/>
          <a:ext cx="6248400" cy="455614"/>
        </p:xfrm>
        <a:graphic>
          <a:graphicData uri="http://schemas.openxmlformats.org/drawingml/2006/table">
            <a:tbl>
              <a:tblPr/>
              <a:tblGrid>
                <a:gridCol w="444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7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88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8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855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27807">
                <a:tc rowSpan="2"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기</a:t>
                      </a: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타</a:t>
                      </a:r>
                    </a:p>
                  </a:txBody>
                  <a:tcPr marL="38103" marR="38103" marT="35273" marB="3527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임직원 추천여부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추천자명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직위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소속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관계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 고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8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대상 </a:t>
                      </a:r>
                      <a:r>
                        <a:rPr kumimoji="1" lang="en-US" altLang="ko-KR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 </a:t>
                      </a:r>
                      <a:r>
                        <a:rPr kumimoji="1" lang="ko-KR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비대상</a:t>
                      </a: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</a:txBody>
                  <a:tcPr marL="38103" marR="38103" marT="35273" marB="3527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295" name="Picture 456" descr="HSAd">
            <a:extLst>
              <a:ext uri="{FF2B5EF4-FFF2-40B4-BE49-F238E27FC236}">
                <a16:creationId xmlns:a16="http://schemas.microsoft.com/office/drawing/2014/main" id="{3186343F-D535-7236-31B5-468BAC6930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638" y="8678863"/>
            <a:ext cx="44767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81" name="Group 21">
            <a:extLst>
              <a:ext uri="{FF2B5EF4-FFF2-40B4-BE49-F238E27FC236}">
                <a16:creationId xmlns:a16="http://schemas.microsoft.com/office/drawing/2014/main" id="{2CD18B46-9AAB-E9B1-77DC-9063A02E72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962601"/>
              </p:ext>
            </p:extLst>
          </p:nvPr>
        </p:nvGraphicFramePr>
        <p:xfrm>
          <a:off x="361950" y="976313"/>
          <a:ext cx="6162675" cy="7974009"/>
        </p:xfrm>
        <a:graphic>
          <a:graphicData uri="http://schemas.openxmlformats.org/drawingml/2006/table">
            <a:tbl>
              <a:tblPr/>
              <a:tblGrid>
                <a:gridCol w="1028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33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9972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Self-briefing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개인특성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, 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지원동기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강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약점 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90000" marR="90000" marT="42187" marB="42187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 </a:t>
                      </a:r>
                    </a:p>
                  </a:txBody>
                  <a:tcPr marL="90000" marR="90000" marT="42187" marB="421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24037">
                <a:tc>
                  <a:txBody>
                    <a:bodyPr/>
                    <a:lstStyle/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자신의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핵심역량 및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입사 후 회사에</a:t>
                      </a:r>
                    </a:p>
                    <a:p>
                      <a:pPr marL="0" marR="0" lvl="0" indent="0" algn="l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대한 기여도</a:t>
                      </a:r>
                    </a:p>
                  </a:txBody>
                  <a:tcPr marL="90000" marR="90000" marT="42187" marB="42187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kern="100" dirty="0">
                          <a:solidFill>
                            <a:srgbClr val="000000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  <a:cs typeface="맑은 고딕" panose="020B0503020000020004" pitchFamily="34" charset="-127"/>
                        </a:rPr>
                        <a:t> </a:t>
                      </a:r>
                      <a:endParaRPr lang="ko-KR" sz="900" kern="100" dirty="0">
                        <a:solidFill>
                          <a:srgbClr val="000000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  <a:cs typeface="맑은 고딕" panose="020B0503020000020004" pitchFamily="34" charset="-127"/>
                      </a:endParaRPr>
                    </a:p>
                  </a:txBody>
                  <a:tcPr marL="53975" marR="0" marT="539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133" name="Text Box 18">
            <a:extLst>
              <a:ext uri="{FF2B5EF4-FFF2-40B4-BE49-F238E27FC236}">
                <a16:creationId xmlns:a16="http://schemas.microsoft.com/office/drawing/2014/main" id="{3A498353-A677-642F-18A2-B38EA438C8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5" y="193675"/>
            <a:ext cx="25527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ko-KR" altLang="en-US" sz="2400">
                <a:solidFill>
                  <a:srgbClr val="000000"/>
                </a:solidFill>
                <a:latin typeface="LG스마트체 SemiBold" pitchFamily="50" charset="-127"/>
                <a:ea typeface="LG스마트체 SemiBold" pitchFamily="50" charset="-127"/>
              </a:rPr>
              <a:t>자기 소개서</a:t>
            </a:r>
          </a:p>
        </p:txBody>
      </p:sp>
      <p:sp>
        <p:nvSpPr>
          <p:cNvPr id="5134" name="Line 20">
            <a:extLst>
              <a:ext uri="{FF2B5EF4-FFF2-40B4-BE49-F238E27FC236}">
                <a16:creationId xmlns:a16="http://schemas.microsoft.com/office/drawing/2014/main" id="{6A882514-F063-0B2E-C73D-2072B2E15EA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66950" y="641350"/>
            <a:ext cx="26098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5135" name="Picture 456" descr="HSAd">
            <a:extLst>
              <a:ext uri="{FF2B5EF4-FFF2-40B4-BE49-F238E27FC236}">
                <a16:creationId xmlns:a16="http://schemas.microsoft.com/office/drawing/2014/main" id="{9364D2F5-2C00-B664-1665-21B187494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8624888"/>
            <a:ext cx="44767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81" name="Group 21">
            <a:extLst>
              <a:ext uri="{FF2B5EF4-FFF2-40B4-BE49-F238E27FC236}">
                <a16:creationId xmlns:a16="http://schemas.microsoft.com/office/drawing/2014/main" id="{686D4350-380C-AD7D-FB62-2761465C59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949203"/>
              </p:ext>
            </p:extLst>
          </p:nvPr>
        </p:nvGraphicFramePr>
        <p:xfrm>
          <a:off x="361950" y="560388"/>
          <a:ext cx="6162675" cy="7843663"/>
        </p:xfrm>
        <a:graphic>
          <a:graphicData uri="http://schemas.openxmlformats.org/drawingml/2006/table">
            <a:tbl>
              <a:tblPr/>
              <a:tblGrid>
                <a:gridCol w="10508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18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3663">
                <a:tc>
                  <a:txBody>
                    <a:bodyPr/>
                    <a:lstStyle/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경력기술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</a:endParaRPr>
                    </a:p>
                    <a:p>
                      <a:pPr marL="0" marR="0" lvl="0" indent="0" algn="ctr" defTabSz="7620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(Client </a:t>
                      </a: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및 업적 등</a:t>
                      </a: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G스마트체 Light" panose="020B0600000101010101" pitchFamily="50" charset="-127"/>
                          <a:ea typeface="LG스마트체 Light" panose="020B0600000101010101" pitchFamily="50" charset="-127"/>
                        </a:rPr>
                        <a:t>)</a:t>
                      </a:r>
                    </a:p>
                  </a:txBody>
                  <a:tcPr marL="89990" marR="89990" marT="43195" marB="43195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R="241300" algn="l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o-KR" sz="900" dirty="0">
                        <a:solidFill>
                          <a:srgbClr val="000000"/>
                        </a:solidFill>
                        <a:effectLst/>
                        <a:latin typeface="LG스마트체 Light" panose="020B0600000101010101" pitchFamily="50" charset="-127"/>
                        <a:ea typeface="LG스마트체 Light" panose="020B0600000101010101" pitchFamily="50" charset="-127"/>
                        <a:cs typeface="굴림" panose="020B0600000101010101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154" name="Text Box 3">
            <a:extLst>
              <a:ext uri="{FF2B5EF4-FFF2-40B4-BE49-F238E27FC236}">
                <a16:creationId xmlns:a16="http://schemas.microsoft.com/office/drawing/2014/main" id="{B3467075-451B-DDD8-A42D-D0816A07C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4475" y="8508826"/>
            <a:ext cx="4895850" cy="471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>
            <a:spAutoFit/>
          </a:bodyPr>
          <a:lstStyle>
            <a:lvl1pPr defTabSz="762000"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1pPr>
            <a:lvl2pPr marL="742950" indent="-285750" defTabSz="76200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2pPr>
            <a:lvl3pPr marL="1143000" indent="-228600" defTabSz="7620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3pPr>
            <a:lvl4pPr marL="1600200" indent="-228600" defTabSz="7620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4pPr>
            <a:lvl5pPr marL="2057400" indent="-228600" defTabSz="7620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34" charset="-127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ko-KR" altLang="en-US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위의 모든 기재내용이 사실과 다름없음을 본인의 성명 기재로써 확인합니다</a:t>
            </a:r>
            <a:r>
              <a:rPr lang="en-US" altLang="ko-KR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. 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  <a:buFontTx/>
              <a:buNone/>
            </a:pPr>
            <a:r>
              <a:rPr lang="ko-KR" altLang="en-US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년 월 일   지원자 </a:t>
            </a:r>
            <a:r>
              <a:rPr lang="en-US" altLang="ko-KR" sz="1100" b="1" dirty="0">
                <a:solidFill>
                  <a:srgbClr val="000000"/>
                </a:solidFill>
                <a:latin typeface="LG스마트체 Light" panose="020B0600000101010101" pitchFamily="50" charset="-127"/>
                <a:ea typeface="LG스마트체 Light" panose="020B0600000101010101" pitchFamily="50" charset="-127"/>
              </a:rPr>
              <a:t>:</a:t>
            </a:r>
          </a:p>
        </p:txBody>
      </p:sp>
      <p:pic>
        <p:nvPicPr>
          <p:cNvPr id="6155" name="Picture 456" descr="HSAd">
            <a:extLst>
              <a:ext uri="{FF2B5EF4-FFF2-40B4-BE49-F238E27FC236}">
                <a16:creationId xmlns:a16="http://schemas.microsoft.com/office/drawing/2014/main" id="{2DBFB6DC-2811-B34A-F10D-66EC16691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50" y="8624888"/>
            <a:ext cx="447675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6500</TotalTime>
  <Words>140</Words>
  <Application>Microsoft Office PowerPoint</Application>
  <PresentationFormat>화면 슬라이드 쇼(4:3)</PresentationFormat>
  <Paragraphs>73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LG스마트체 Light</vt:lpstr>
      <vt:lpstr>LG스마트체 SemiBold</vt:lpstr>
      <vt:lpstr>굴림</vt:lpstr>
      <vt:lpstr>맑은 고딕</vt:lpstr>
      <vt:lpstr>Times New Roman</vt:lpstr>
      <vt:lpstr>1_기본 디자인</vt:lpstr>
      <vt:lpstr>PowerPoint 프레젠테이션</vt:lpstr>
      <vt:lpstr>PowerPoint 프레젠테이션</vt:lpstr>
      <vt:lpstr>PowerPoint 프레젠테이션</vt:lpstr>
    </vt:vector>
  </TitlesOfParts>
  <Company>LG Ad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권윤경</dc:creator>
  <cp:lastModifiedBy>이현호(Lee Hyun ho)</cp:lastModifiedBy>
  <cp:revision>156</cp:revision>
  <cp:lastPrinted>2019-12-12T01:09:26Z</cp:lastPrinted>
  <dcterms:created xsi:type="dcterms:W3CDTF">2001-08-23T05:09:29Z</dcterms:created>
  <dcterms:modified xsi:type="dcterms:W3CDTF">2023-10-26T06:08:02Z</dcterms:modified>
</cp:coreProperties>
</file>