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42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신 현식" userId="bb546f07-20f3-4a59-a504-88494833a02f" providerId="ADAL" clId="{F94DDF8F-E246-4384-B449-28B32133D47E}"/>
    <pc:docChg chg="undo custSel addSld delSld delSection modSection">
      <pc:chgData name="신 현식" userId="bb546f07-20f3-4a59-a504-88494833a02f" providerId="ADAL" clId="{F94DDF8F-E246-4384-B449-28B32133D47E}" dt="2023-09-01T01:46:45.482" v="7" actId="17853"/>
      <pc:docMkLst>
        <pc:docMk/>
      </pc:docMkLst>
      <pc:sldChg chg="del">
        <pc:chgData name="신 현식" userId="bb546f07-20f3-4a59-a504-88494833a02f" providerId="ADAL" clId="{F94DDF8F-E246-4384-B449-28B32133D47E}" dt="2023-09-01T01:45:08.144" v="5" actId="2696"/>
        <pc:sldMkLst>
          <pc:docMk/>
          <pc:sldMk cId="2190067702" sldId="256"/>
        </pc:sldMkLst>
      </pc:sldChg>
      <pc:sldChg chg="add del">
        <pc:chgData name="신 현식" userId="bb546f07-20f3-4a59-a504-88494833a02f" providerId="ADAL" clId="{F94DDF8F-E246-4384-B449-28B32133D47E}" dt="2023-09-01T01:44:59.006" v="2" actId="2696"/>
        <pc:sldMkLst>
          <pc:docMk/>
          <pc:sldMk cId="1564335511" sldId="259"/>
        </pc:sldMkLst>
      </pc:sldChg>
      <pc:sldChg chg="add del">
        <pc:chgData name="신 현식" userId="bb546f07-20f3-4a59-a504-88494833a02f" providerId="ADAL" clId="{F94DDF8F-E246-4384-B449-28B32133D47E}" dt="2023-09-01T01:44:59.006" v="2" actId="2696"/>
        <pc:sldMkLst>
          <pc:docMk/>
          <pc:sldMk cId="2261376343" sldId="260"/>
        </pc:sldMkLst>
      </pc:sldChg>
      <pc:sldChg chg="del">
        <pc:chgData name="신 현식" userId="bb546f07-20f3-4a59-a504-88494833a02f" providerId="ADAL" clId="{F94DDF8F-E246-4384-B449-28B32133D47E}" dt="2023-09-01T01:46:40.719" v="6" actId="47"/>
        <pc:sldMkLst>
          <pc:docMk/>
          <pc:sldMk cId="2494324620" sldId="261"/>
        </pc:sldMkLst>
      </pc:sldChg>
      <pc:sldChg chg="del">
        <pc:chgData name="신 현식" userId="bb546f07-20f3-4a59-a504-88494833a02f" providerId="ADAL" clId="{F94DDF8F-E246-4384-B449-28B32133D47E}" dt="2023-09-01T01:46:40.719" v="6" actId="47"/>
        <pc:sldMkLst>
          <pc:docMk/>
          <pc:sldMk cId="3238027571" sldId="262"/>
        </pc:sldMkLst>
      </pc:sldChg>
    </pc:docChg>
  </pc:docChgLst>
  <pc:docChgLst>
    <pc:chgData name="신 현식" userId="bb546f07-20f3-4a59-a504-88494833a02f" providerId="ADAL" clId="{93396F8B-FAC4-4786-97E2-0F9C3C0F3CD3}"/>
    <pc:docChg chg="addSld modSld addSection modSection">
      <pc:chgData name="신 현식" userId="bb546f07-20f3-4a59-a504-88494833a02f" providerId="ADAL" clId="{93396F8B-FAC4-4786-97E2-0F9C3C0F3CD3}" dt="2023-09-01T00:25:26.946" v="745" actId="17846"/>
      <pc:docMkLst>
        <pc:docMk/>
      </pc:docMkLst>
      <pc:sldChg chg="addSp modSp mod">
        <pc:chgData name="신 현식" userId="bb546f07-20f3-4a59-a504-88494833a02f" providerId="ADAL" clId="{93396F8B-FAC4-4786-97E2-0F9C3C0F3CD3}" dt="2023-09-01T00:19:48.434" v="734" actId="6549"/>
        <pc:sldMkLst>
          <pc:docMk/>
          <pc:sldMk cId="2190067702" sldId="256"/>
        </pc:sldMkLst>
        <pc:spChg chg="mod">
          <ac:chgData name="신 현식" userId="bb546f07-20f3-4a59-a504-88494833a02f" providerId="ADAL" clId="{93396F8B-FAC4-4786-97E2-0F9C3C0F3CD3}" dt="2023-09-01T00:19:17.806" v="718" actId="1035"/>
          <ac:spMkLst>
            <pc:docMk/>
            <pc:sldMk cId="2190067702" sldId="256"/>
            <ac:spMk id="4" creationId="{03259AAB-196C-6713-C6FB-182B33B98623}"/>
          </ac:spMkLst>
        </pc:spChg>
        <pc:spChg chg="mod">
          <ac:chgData name="신 현식" userId="bb546f07-20f3-4a59-a504-88494833a02f" providerId="ADAL" clId="{93396F8B-FAC4-4786-97E2-0F9C3C0F3CD3}" dt="2023-09-01T00:19:33.445" v="732" actId="1036"/>
          <ac:spMkLst>
            <pc:docMk/>
            <pc:sldMk cId="2190067702" sldId="256"/>
            <ac:spMk id="5" creationId="{C56275F3-D5F8-E04A-E558-9F6D5F90084E}"/>
          </ac:spMkLst>
        </pc:spChg>
        <pc:spChg chg="mod">
          <ac:chgData name="신 현식" userId="bb546f07-20f3-4a59-a504-88494833a02f" providerId="ADAL" clId="{93396F8B-FAC4-4786-97E2-0F9C3C0F3CD3}" dt="2023-09-01T00:19:33.445" v="732" actId="1036"/>
          <ac:spMkLst>
            <pc:docMk/>
            <pc:sldMk cId="2190067702" sldId="256"/>
            <ac:spMk id="31" creationId="{7B2F9B8A-E0D4-736C-A961-9CBFD3D8C5F1}"/>
          </ac:spMkLst>
        </pc:spChg>
        <pc:spChg chg="add mod">
          <ac:chgData name="신 현식" userId="bb546f07-20f3-4a59-a504-88494833a02f" providerId="ADAL" clId="{93396F8B-FAC4-4786-97E2-0F9C3C0F3CD3}" dt="2023-09-01T00:19:48.434" v="734" actId="6549"/>
          <ac:spMkLst>
            <pc:docMk/>
            <pc:sldMk cId="2190067702" sldId="256"/>
            <ac:spMk id="33" creationId="{6E35AFD2-ECA6-77A8-1FBC-D0B7DAADC68D}"/>
          </ac:spMkLst>
        </pc:spChg>
        <pc:grpChg chg="mod">
          <ac:chgData name="신 현식" userId="bb546f07-20f3-4a59-a504-88494833a02f" providerId="ADAL" clId="{93396F8B-FAC4-4786-97E2-0F9C3C0F3CD3}" dt="2023-09-01T00:19:33.445" v="732" actId="1036"/>
          <ac:grpSpMkLst>
            <pc:docMk/>
            <pc:sldMk cId="2190067702" sldId="256"/>
            <ac:grpSpMk id="22" creationId="{EBB2CB93-719A-297E-1960-4822944F3D6F}"/>
          </ac:grpSpMkLst>
        </pc:grpChg>
        <pc:grpChg chg="mod">
          <ac:chgData name="신 현식" userId="bb546f07-20f3-4a59-a504-88494833a02f" providerId="ADAL" clId="{93396F8B-FAC4-4786-97E2-0F9C3C0F3CD3}" dt="2023-09-01T00:19:33.445" v="732" actId="1036"/>
          <ac:grpSpMkLst>
            <pc:docMk/>
            <pc:sldMk cId="2190067702" sldId="256"/>
            <ac:grpSpMk id="32" creationId="{A144BE96-7077-02B8-4162-37895370E542}"/>
          </ac:grpSpMkLst>
        </pc:grpChg>
        <pc:graphicFrameChg chg="mod">
          <ac:chgData name="신 현식" userId="bb546f07-20f3-4a59-a504-88494833a02f" providerId="ADAL" clId="{93396F8B-FAC4-4786-97E2-0F9C3C0F3CD3}" dt="2023-09-01T00:19:33.445" v="732" actId="1036"/>
          <ac:graphicFrameMkLst>
            <pc:docMk/>
            <pc:sldMk cId="2190067702" sldId="256"/>
            <ac:graphicFrameMk id="24" creationId="{F6924404-7070-9130-0962-9D0C670E8E33}"/>
          </ac:graphicFrameMkLst>
        </pc:graphicFrameChg>
      </pc:sldChg>
      <pc:sldChg chg="add">
        <pc:chgData name="신 현식" userId="bb546f07-20f3-4a59-a504-88494833a02f" providerId="ADAL" clId="{93396F8B-FAC4-4786-97E2-0F9C3C0F3CD3}" dt="2023-09-01T00:24:30.584" v="735"/>
        <pc:sldMkLst>
          <pc:docMk/>
          <pc:sldMk cId="540647741" sldId="257"/>
        </pc:sldMkLst>
      </pc:sldChg>
      <pc:sldChg chg="add">
        <pc:chgData name="신 현식" userId="bb546f07-20f3-4a59-a504-88494833a02f" providerId="ADAL" clId="{93396F8B-FAC4-4786-97E2-0F9C3C0F3CD3}" dt="2023-09-01T00:24:30.584" v="735"/>
        <pc:sldMkLst>
          <pc:docMk/>
          <pc:sldMk cId="2698717635" sldId="258"/>
        </pc:sldMkLst>
      </pc:sldChg>
      <pc:sldChg chg="add">
        <pc:chgData name="신 현식" userId="bb546f07-20f3-4a59-a504-88494833a02f" providerId="ADAL" clId="{93396F8B-FAC4-4786-97E2-0F9C3C0F3CD3}" dt="2023-09-01T00:24:55.483" v="738"/>
        <pc:sldMkLst>
          <pc:docMk/>
          <pc:sldMk cId="1564335511" sldId="259"/>
        </pc:sldMkLst>
      </pc:sldChg>
      <pc:sldChg chg="add">
        <pc:chgData name="신 현식" userId="bb546f07-20f3-4a59-a504-88494833a02f" providerId="ADAL" clId="{93396F8B-FAC4-4786-97E2-0F9C3C0F3CD3}" dt="2023-09-01T00:24:55.483" v="738"/>
        <pc:sldMkLst>
          <pc:docMk/>
          <pc:sldMk cId="2261376343" sldId="260"/>
        </pc:sldMkLst>
      </pc:sldChg>
      <pc:sldChg chg="add">
        <pc:chgData name="신 현식" userId="bb546f07-20f3-4a59-a504-88494833a02f" providerId="ADAL" clId="{93396F8B-FAC4-4786-97E2-0F9C3C0F3CD3}" dt="2023-09-01T00:25:11.784" v="741"/>
        <pc:sldMkLst>
          <pc:docMk/>
          <pc:sldMk cId="2494324620" sldId="261"/>
        </pc:sldMkLst>
      </pc:sldChg>
      <pc:sldChg chg="add">
        <pc:chgData name="신 현식" userId="bb546f07-20f3-4a59-a504-88494833a02f" providerId="ADAL" clId="{93396F8B-FAC4-4786-97E2-0F9C3C0F3CD3}" dt="2023-09-01T00:25:11.784" v="741"/>
        <pc:sldMkLst>
          <pc:docMk/>
          <pc:sldMk cId="3238027571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5C9B31-DFC8-8F90-4779-40FDAE8B4C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646AEAC-80D9-BBE0-339D-E18B5D2CDD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0B76E0-2A34-FD0B-236C-CDF44D63C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9D341E-136A-26AF-81B1-01A0B6D1D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6A637C6-3893-7521-463D-3EEF6333A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3265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4D0882-72F0-61FB-976F-7C6080D9E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FA12368-751A-C042-B81A-BB830FDD1E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1CD1D26-B7E0-5CD7-7581-6A5D77700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19082F-8FB7-8416-6F91-1A5AC1806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064156-4A67-7A5D-B190-7EC187DF8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9222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2F3489-37C2-C1E6-882F-2346615E4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6A9D4E6-64CF-0AF8-C74C-A504D2372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02524B-0B8A-9A95-EB78-8B85B6A4F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C9D3E1-8EAA-AB28-FA50-060160A8F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87ED37-65F6-8A51-95D9-5C97F6911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3297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2CFDC5-EE89-73C9-87B7-1891EBB7A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6628C1-7636-5FE9-0891-A5CC692D4F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2735F1B-6AA9-88B9-8A52-5D59367033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8A6A482-72BF-AB00-4026-997FBBB70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E0F1E78-0650-8656-D71B-4035ECD2B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9CB97D8-2F49-5338-F23F-DC3937E4A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525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6B57E2-E9D3-4CE7-2849-AD53AFC56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CBFB3DF-3810-AD20-F9C6-EDFBF4E15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230EC73-2402-E8AE-C8BC-1CC492D30B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83BDA7E-6725-6279-4EA2-CACF1BC776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087A893-42F9-632D-1150-49A6EEF98B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1189E65-9E24-9809-B93D-B5A63C091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2CD24D5-4762-86EF-5D39-8E360A830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86EA415-CDBD-2D66-720D-CFB8332AD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0535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ADF10E-9586-1990-D358-80200F99E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9FFBE95-A963-EF28-A8BD-4BA8BFA68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C71FA4B-5245-E920-1C0A-7F767FE4A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905E631-2609-C20F-827D-4C9B5DA46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17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E0B9E9B-C76C-EFF7-1245-4F2EBE693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00123AC-D05B-9603-1A23-552F5B939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A7134D7-369D-E864-4270-17428DCAF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1936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D139E3-DC86-7A3C-D410-F94F54346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D4CA05C-0E8C-20CF-85C4-501F821FA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A7E6687-5940-EE8C-5B57-7A7AC3ADA1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84DE09-212D-94F0-E56B-280AE6AE3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8D6C46-11D6-D5DF-E06D-5BC72A3AC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46E18AA-EFBE-A437-CECC-8204151F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703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D1859D-032F-915F-F289-571F91CD4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65974A9-FC68-46BB-83DD-3226E3AC4E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DA46F66-DD52-4964-F1DB-4561CCC8BA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09F4349-2B73-8A01-0C77-7B0CC5DCD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3FD0B4-76D5-7625-0E93-08C53218B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33F17E-8687-44A4-9DB6-B59422825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057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F10B29-4FAE-FD08-629B-29C73544E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236BCFF-4339-0D17-17F9-274CE35187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8CA7545-1CD9-0252-B2E2-9C7065E6F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68743B-59BE-BD43-E569-C4E0C55AA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CC100D5-2FC8-E1E0-9057-A3830C30F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8439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3FD4C51-18CE-8A93-3AC9-2A88156979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EE60B24-8213-40EC-C908-0E372717C0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237628-0BDD-78A8-B7C7-259A44E0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ED506B-4EC9-163C-AC13-8F35C3CD0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6D63B9-A452-4E05-6BD3-139C576FC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43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37527EB-7B2A-1B93-7B8B-4AC1DE416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D1F8D14-16B9-80A4-1510-2157A2446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5CB480-B8A9-DC2D-EB4B-1A50AE49F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F48A1A6-14CD-74A6-C8B5-E4AB5E46E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461A08-E3AE-3F45-940F-78B1C71DB8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1225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4D0650-1896-A074-CE9A-FCDB7DA0D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712" y="365126"/>
            <a:ext cx="10515600" cy="489898"/>
          </a:xfrm>
        </p:spPr>
        <p:txBody>
          <a:bodyPr>
            <a:normAutofit/>
          </a:bodyPr>
          <a:lstStyle/>
          <a:p>
            <a:r>
              <a:rPr lang="ko-KR" altLang="en-US" sz="2000" b="1" dirty="0"/>
              <a:t>초등</a:t>
            </a:r>
            <a:r>
              <a:rPr lang="en-US" altLang="ko-KR" sz="2000" b="1" dirty="0"/>
              <a:t>~</a:t>
            </a:r>
            <a:r>
              <a:rPr lang="ko-KR" altLang="en-US" sz="2000" b="1" dirty="0"/>
              <a:t>고등 수학 서술형 문제  모범답안 </a:t>
            </a:r>
            <a:r>
              <a:rPr lang="ko-KR" altLang="en-US" sz="2000" b="1" dirty="0" err="1"/>
              <a:t>라벨링</a:t>
            </a:r>
            <a:r>
              <a:rPr lang="ko-KR" altLang="en-US" sz="2000" b="1" dirty="0"/>
              <a:t> 작업자 모집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5FF4F06-0B3B-E667-4DEB-9B67A23BA1EC}"/>
              </a:ext>
            </a:extLst>
          </p:cNvPr>
          <p:cNvSpPr txBox="1">
            <a:spLocks/>
          </p:cNvSpPr>
          <p:nvPr/>
        </p:nvSpPr>
        <p:spPr>
          <a:xfrm>
            <a:off x="503712" y="874025"/>
            <a:ext cx="10515600" cy="5668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/>
              <a:t>프로젝트 안내</a:t>
            </a:r>
            <a:br>
              <a:rPr lang="en-US" altLang="ko-KR" sz="1500" b="1" dirty="0"/>
            </a:br>
            <a:r>
              <a:rPr lang="ko-KR" altLang="en-US" sz="1500" dirty="0"/>
              <a:t>주어지는 초등</a:t>
            </a:r>
            <a:r>
              <a:rPr lang="en-US" altLang="ko-KR" sz="1500" dirty="0"/>
              <a:t> 3</a:t>
            </a:r>
            <a:r>
              <a:rPr lang="ko-KR" altLang="en-US" sz="1500" dirty="0"/>
              <a:t>학년</a:t>
            </a:r>
            <a:r>
              <a:rPr lang="en-US" altLang="ko-KR" sz="1500" dirty="0"/>
              <a:t>~</a:t>
            </a:r>
            <a:r>
              <a:rPr lang="ko-KR" altLang="en-US" sz="1500" dirty="0"/>
              <a:t>고등 </a:t>
            </a:r>
            <a:r>
              <a:rPr lang="en-US" altLang="ko-KR" sz="1500" dirty="0"/>
              <a:t>1</a:t>
            </a:r>
            <a:r>
              <a:rPr lang="ko-KR" altLang="en-US" sz="1500" dirty="0"/>
              <a:t>학년 수준의 수학 서술형 문제와 모범 답안을 확인한 뒤</a:t>
            </a:r>
            <a:r>
              <a:rPr lang="en-US" altLang="ko-KR" sz="1500" dirty="0"/>
              <a:t>, </a:t>
            </a:r>
            <a:r>
              <a:rPr lang="ko-KR" altLang="en-US" sz="1500" dirty="0"/>
              <a:t>모범 답안에 필수 과정과 계산 원리를 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  </a:t>
            </a:r>
            <a:r>
              <a:rPr lang="ko-KR" altLang="en-US" sz="1500" dirty="0" err="1"/>
              <a:t>라벨링하는</a:t>
            </a:r>
            <a:r>
              <a:rPr lang="ko-KR" altLang="en-US" sz="1500" dirty="0"/>
              <a:t> 작업입니다</a:t>
            </a:r>
            <a:r>
              <a:rPr lang="en-US" altLang="ko-KR" sz="1500" dirty="0"/>
              <a:t>.</a:t>
            </a:r>
            <a:br>
              <a:rPr lang="en-US" altLang="ko-KR" sz="1500" dirty="0"/>
            </a:br>
            <a:endParaRPr lang="en-US" altLang="ko-KR" sz="15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/>
              <a:t>라벨링</a:t>
            </a:r>
            <a:r>
              <a:rPr lang="ko-KR" altLang="en-US" sz="1500" b="1" dirty="0"/>
              <a:t> 기준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1) </a:t>
            </a:r>
            <a:r>
              <a:rPr lang="ko-KR" altLang="en-US" sz="1500" dirty="0"/>
              <a:t>필수 과정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  - </a:t>
            </a:r>
            <a:r>
              <a:rPr lang="ko-KR" altLang="en-US" sz="1500" dirty="0"/>
              <a:t>수학 문항을 풀이하기 위해 꼭 포함되어야 하는 식</a:t>
            </a:r>
            <a:r>
              <a:rPr lang="en-US" altLang="ko-KR" sz="1500" dirty="0"/>
              <a:t>, </a:t>
            </a:r>
            <a:r>
              <a:rPr lang="ko-KR" altLang="en-US" sz="1500" dirty="0"/>
              <a:t>필수적으로 필요한 식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2) </a:t>
            </a:r>
            <a:r>
              <a:rPr lang="ko-KR" altLang="en-US" sz="1500" dirty="0"/>
              <a:t>계산 원리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  - </a:t>
            </a:r>
            <a:r>
              <a:rPr lang="ko-KR" altLang="en-US" sz="1500" dirty="0"/>
              <a:t>풀이에 적용되는 계산 원리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endParaRPr lang="en-US" altLang="ko-KR" sz="15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/>
              <a:t>프로젝트 예시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</a:t>
            </a:r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br>
              <a:rPr lang="en-US" altLang="ko-KR" sz="1500" b="1" dirty="0"/>
            </a:br>
            <a:r>
              <a:rPr lang="en-US" altLang="ko-KR" sz="1300" b="1" dirty="0">
                <a:solidFill>
                  <a:srgbClr val="0070C0"/>
                </a:solidFill>
              </a:rPr>
              <a:t>* </a:t>
            </a:r>
            <a:r>
              <a:rPr lang="ko-KR" altLang="en-US" sz="1300" b="1" dirty="0">
                <a:solidFill>
                  <a:srgbClr val="0070C0"/>
                </a:solidFill>
              </a:rPr>
              <a:t>추후 모범답안 </a:t>
            </a:r>
            <a:r>
              <a:rPr lang="ko-KR" altLang="en-US" sz="1300" b="1" dirty="0" err="1">
                <a:solidFill>
                  <a:srgbClr val="0070C0"/>
                </a:solidFill>
              </a:rPr>
              <a:t>라벨링</a:t>
            </a:r>
            <a:r>
              <a:rPr lang="ko-KR" altLang="en-US" sz="1300" b="1" dirty="0">
                <a:solidFill>
                  <a:srgbClr val="0070C0"/>
                </a:solidFill>
              </a:rPr>
              <a:t> 작업을 기준으로 학생들의 풀이 과정을 자동 채점하고자 함</a:t>
            </a:r>
            <a:r>
              <a:rPr lang="en-US" altLang="ko-KR" sz="1300" b="1" dirty="0">
                <a:solidFill>
                  <a:srgbClr val="0070C0"/>
                </a:solidFill>
              </a:rPr>
              <a:t>.</a:t>
            </a:r>
            <a:endParaRPr lang="en-US" altLang="ko-KR" sz="1500" dirty="0"/>
          </a:p>
          <a:p>
            <a:pPr marL="342900" indent="-342900">
              <a:buFont typeface="+mj-lt"/>
              <a:buAutoNum type="arabicParenR"/>
            </a:pPr>
            <a:endParaRPr lang="ko-KR" altLang="en-US" sz="15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325A23C-A9B9-EFB3-9620-1DEDD6DACDDC}"/>
              </a:ext>
              <a:ext uri="{147F2762-F138-4A5C-976F-8EAC2B608ADB}">
                <a16:predDERef xmlns:a16="http://schemas.microsoft.com/office/drawing/2014/main" pred="{15E817FB-C6DA-7780-5224-3263E15FFD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752" y="3962227"/>
            <a:ext cx="5678214" cy="199263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15E817FB-C6DA-7780-5224-3263E15FFD0E}"/>
              </a:ext>
              <a:ext uri="{147F2762-F138-4A5C-976F-8EAC2B608ADB}">
                <a16:predDERef xmlns:a16="http://schemas.microsoft.com/office/drawing/2014/main" pred="{4431DBBE-443C-E783-6C56-CA4DBA78B1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006" y="3831648"/>
            <a:ext cx="3714750" cy="20650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62556" y="3622857"/>
            <a:ext cx="13882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FF0000"/>
                </a:solidFill>
              </a:rPr>
              <a:t>필수 과정 </a:t>
            </a:r>
            <a:r>
              <a:rPr lang="ko-KR" altLang="en-US" sz="1200" dirty="0" err="1">
                <a:solidFill>
                  <a:srgbClr val="FF0000"/>
                </a:solidFill>
              </a:rPr>
              <a:t>라벨링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73521" y="3594509"/>
            <a:ext cx="13882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FF0000"/>
                </a:solidFill>
              </a:rPr>
              <a:t>계산 원리 </a:t>
            </a:r>
            <a:r>
              <a:rPr lang="ko-KR" altLang="en-US" sz="1200" dirty="0" err="1">
                <a:solidFill>
                  <a:srgbClr val="FF0000"/>
                </a:solidFill>
              </a:rPr>
              <a:t>라벨링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647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4D0650-1896-A074-CE9A-FCDB7DA0D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712" y="365126"/>
            <a:ext cx="10515600" cy="489898"/>
          </a:xfrm>
        </p:spPr>
        <p:txBody>
          <a:bodyPr>
            <a:normAutofit/>
          </a:bodyPr>
          <a:lstStyle/>
          <a:p>
            <a:r>
              <a:rPr lang="ko-KR" altLang="en-US" sz="2000" b="1" dirty="0"/>
              <a:t>초등</a:t>
            </a:r>
            <a:r>
              <a:rPr lang="en-US" altLang="ko-KR" sz="2000" b="1" dirty="0"/>
              <a:t>~</a:t>
            </a:r>
            <a:r>
              <a:rPr lang="ko-KR" altLang="en-US" sz="2000" b="1" dirty="0"/>
              <a:t>고등 수학 서술형 문제  모범답안 </a:t>
            </a:r>
            <a:r>
              <a:rPr lang="ko-KR" altLang="en-US" sz="2000" b="1" dirty="0" err="1"/>
              <a:t>라벨링</a:t>
            </a:r>
            <a:r>
              <a:rPr lang="ko-KR" altLang="en-US" sz="2000" b="1" dirty="0"/>
              <a:t> 작업자 모집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5FF4F06-0B3B-E667-4DEB-9B67A23BA1EC}"/>
              </a:ext>
            </a:extLst>
          </p:cNvPr>
          <p:cNvSpPr txBox="1">
            <a:spLocks/>
          </p:cNvSpPr>
          <p:nvPr/>
        </p:nvSpPr>
        <p:spPr>
          <a:xfrm>
            <a:off x="503712" y="874025"/>
            <a:ext cx="10515600" cy="5668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/>
              <a:t>자격 요건</a:t>
            </a:r>
            <a:r>
              <a:rPr lang="en-US" altLang="ko-KR" sz="1500" b="1" dirty="0"/>
              <a:t>: </a:t>
            </a:r>
            <a:r>
              <a:rPr lang="ko-KR" altLang="en-US" sz="1500" b="1" dirty="0"/>
              <a:t>아래 수학 관련 요건 중 </a:t>
            </a:r>
            <a:r>
              <a:rPr lang="en-US" altLang="ko-KR" sz="1500" b="1" dirty="0"/>
              <a:t>1</a:t>
            </a:r>
            <a:r>
              <a:rPr lang="ko-KR" altLang="en-US" sz="1500" b="1" dirty="0"/>
              <a:t>가지 이상 해당하시는 분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500" b="1" dirty="0"/>
              <a:t>     - </a:t>
            </a:r>
            <a:r>
              <a:rPr lang="ko-KR" altLang="en-US" sz="1500" b="1" dirty="0"/>
              <a:t>수학교육과 또는 수학과</a:t>
            </a:r>
            <a:r>
              <a:rPr lang="en-US" altLang="ko-KR" sz="1500" b="1" dirty="0"/>
              <a:t>, </a:t>
            </a:r>
            <a:r>
              <a:rPr lang="ko-KR" altLang="en-US" sz="1500" b="1" dirty="0"/>
              <a:t>수학 관련 학과를 전공하신 분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500" b="1" dirty="0"/>
              <a:t>     - </a:t>
            </a:r>
            <a:r>
              <a:rPr lang="ko-KR" altLang="en-US" sz="1500" b="1" dirty="0"/>
              <a:t>수학 문항 집필 경력이 있으신 분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500" b="1" dirty="0"/>
              <a:t>     - </a:t>
            </a:r>
            <a:r>
              <a:rPr lang="ko-KR" altLang="en-US" sz="1500" b="1" dirty="0"/>
              <a:t>중</a:t>
            </a:r>
            <a:r>
              <a:rPr lang="en-US" altLang="ko-KR" sz="1500" b="1" dirty="0"/>
              <a:t>/</a:t>
            </a:r>
            <a:r>
              <a:rPr lang="ko-KR" altLang="en-US" sz="1500" b="1" dirty="0"/>
              <a:t>고등학교 수학 과외 또는 강의 경험이 있으신 분 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endParaRPr lang="en-US" altLang="ko-KR" sz="1500" b="1" dirty="0"/>
          </a:p>
          <a:p>
            <a:pPr>
              <a:lnSpc>
                <a:spcPct val="150000"/>
              </a:lnSpc>
            </a:pPr>
            <a:endParaRPr lang="en-US" altLang="ko-KR" sz="1500" b="1" dirty="0"/>
          </a:p>
          <a:p>
            <a:pPr>
              <a:lnSpc>
                <a:spcPct val="150000"/>
              </a:lnSpc>
            </a:pPr>
            <a:endParaRPr lang="en-US" altLang="ko-KR" sz="1500" b="1" dirty="0"/>
          </a:p>
          <a:p>
            <a:pPr>
              <a:lnSpc>
                <a:spcPct val="150000"/>
              </a:lnSpc>
            </a:pPr>
            <a:endParaRPr lang="en-US" altLang="ko-KR" sz="1500" b="1" dirty="0"/>
          </a:p>
          <a:p>
            <a:pPr>
              <a:lnSpc>
                <a:spcPct val="150000"/>
              </a:lnSpc>
            </a:pPr>
            <a:endParaRPr lang="en-US" altLang="ko-KR" sz="1500" b="1" dirty="0"/>
          </a:p>
          <a:p>
            <a:pPr>
              <a:lnSpc>
                <a:spcPct val="150000"/>
              </a:lnSpc>
            </a:pPr>
            <a:br>
              <a:rPr lang="en-US" altLang="ko-KR" sz="1500" b="1" dirty="0"/>
            </a:br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endParaRPr lang="en-US" altLang="ko-KR" sz="1500" b="1" dirty="0"/>
          </a:p>
          <a:p>
            <a:br>
              <a:rPr lang="en-US" altLang="ko-KR" sz="1500" b="1" dirty="0"/>
            </a:b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2698717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152</Words>
  <Application>Microsoft Office PowerPoint</Application>
  <PresentationFormat>와이드스크린</PresentationFormat>
  <Paragraphs>45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초등~고등 수학 서술형 문제  모범답안 라벨링 작업자 모집</vt:lpstr>
      <vt:lpstr>초등~고등 수학 서술형 문제  모범답안 라벨링 작업자 모집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신 현식</dc:creator>
  <cp:lastModifiedBy>신 현식</cp:lastModifiedBy>
  <cp:revision>1</cp:revision>
  <dcterms:created xsi:type="dcterms:W3CDTF">2023-08-31T23:09:47Z</dcterms:created>
  <dcterms:modified xsi:type="dcterms:W3CDTF">2023-09-01T01:46:47Z</dcterms:modified>
</cp:coreProperties>
</file>