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67" r:id="rId2"/>
    <p:sldId id="266" r:id="rId3"/>
    <p:sldId id="265" r:id="rId4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맑은 고딕" pitchFamily="50" charset="-127"/>
        <a:ea typeface="맑은 고딕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BFC"/>
    <a:srgbClr val="FFFF99"/>
    <a:srgbClr val="0000CC"/>
    <a:srgbClr val="FFFFCC"/>
    <a:srgbClr val="F6F6F6"/>
    <a:srgbClr val="D9D9D9"/>
    <a:srgbClr val="CCECFF"/>
    <a:srgbClr val="66CCFF"/>
    <a:srgbClr val="B2B2B2"/>
    <a:srgbClr val="A8CA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2" autoAdjust="0"/>
    <p:restoredTop sz="94660"/>
  </p:normalViewPr>
  <p:slideViewPr>
    <p:cSldViewPr>
      <p:cViewPr varScale="1">
        <p:scale>
          <a:sx n="78" d="100"/>
          <a:sy n="78" d="100"/>
        </p:scale>
        <p:origin x="2148" y="90"/>
      </p:cViewPr>
      <p:guideLst>
        <p:guide orient="horz" pos="312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6D896-AFCA-4448-845D-CB7BEF1B1B63}" type="datetimeFigureOut">
              <a:rPr lang="ko-KR" altLang="en-US" smtClean="0"/>
              <a:pPr/>
              <a:t>2023-04-06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09788" y="744538"/>
            <a:ext cx="2578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E433F5-EE9A-4966-BA11-6A3A5658142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0143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3076709"/>
            <a:ext cx="5829300" cy="212394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613401"/>
            <a:ext cx="4800600" cy="2531533"/>
          </a:xfrm>
        </p:spPr>
        <p:txBody>
          <a:bodyPr/>
          <a:lstStyle>
            <a:lvl1pPr marL="0" indent="0" algn="ctr">
              <a:buNone/>
              <a:defRPr/>
            </a:lvl1pPr>
            <a:lvl2pPr marL="457194" indent="0" algn="ctr">
              <a:buNone/>
              <a:defRPr/>
            </a:lvl2pPr>
            <a:lvl3pPr marL="914389" indent="0" algn="ctr">
              <a:buNone/>
              <a:defRPr/>
            </a:lvl3pPr>
            <a:lvl4pPr marL="1371583" indent="0" algn="ctr">
              <a:buNone/>
              <a:defRPr/>
            </a:lvl4pPr>
            <a:lvl5pPr marL="1828777" indent="0" algn="ctr">
              <a:buNone/>
              <a:defRPr/>
            </a:lvl5pPr>
            <a:lvl6pPr marL="2285971" indent="0" algn="ctr">
              <a:buNone/>
              <a:defRPr/>
            </a:lvl6pPr>
            <a:lvl7pPr marL="2743167" indent="0" algn="ctr">
              <a:buNone/>
              <a:defRPr/>
            </a:lvl7pPr>
            <a:lvl8pPr marL="3200361" indent="0" algn="ctr">
              <a:buNone/>
              <a:defRPr/>
            </a:lvl8pPr>
            <a:lvl9pPr marL="3657555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542F1-606E-412F-855F-F2B85B66B23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C1945B-4DE7-448D-B290-6FBCE46F192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338" y="6364949"/>
            <a:ext cx="5829300" cy="196744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338" y="4198013"/>
            <a:ext cx="5829300" cy="21669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94" indent="0">
              <a:buNone/>
              <a:defRPr sz="1800"/>
            </a:lvl2pPr>
            <a:lvl3pPr marL="914389" indent="0">
              <a:buNone/>
              <a:defRPr sz="1600"/>
            </a:lvl3pPr>
            <a:lvl4pPr marL="1371583" indent="0">
              <a:buNone/>
              <a:defRPr sz="1400"/>
            </a:lvl4pPr>
            <a:lvl5pPr marL="1828777" indent="0">
              <a:buNone/>
              <a:defRPr sz="1400"/>
            </a:lvl5pPr>
            <a:lvl6pPr marL="2285971" indent="0">
              <a:buNone/>
              <a:defRPr sz="1400"/>
            </a:lvl6pPr>
            <a:lvl7pPr marL="2743167" indent="0">
              <a:buNone/>
              <a:defRPr sz="1400"/>
            </a:lvl7pPr>
            <a:lvl8pPr marL="3200361" indent="0">
              <a:buNone/>
              <a:defRPr sz="1400"/>
            </a:lvl8pPr>
            <a:lvl9pPr marL="3657555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70D8CD-082D-4A4A-9A5D-BF355824D73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311400"/>
            <a:ext cx="3009900" cy="65369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0" y="2311400"/>
            <a:ext cx="3009900" cy="653692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13AA1-28C7-4440-A55D-2B377D3650B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216813"/>
            <a:ext cx="3030538" cy="92524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4" indent="0">
              <a:buNone/>
              <a:defRPr sz="2000" b="1"/>
            </a:lvl2pPr>
            <a:lvl3pPr marL="914389" indent="0">
              <a:buNone/>
              <a:defRPr sz="1800" b="1"/>
            </a:lvl3pPr>
            <a:lvl4pPr marL="1371583" indent="0">
              <a:buNone/>
              <a:defRPr sz="1600" b="1"/>
            </a:lvl4pPr>
            <a:lvl5pPr marL="1828777" indent="0">
              <a:buNone/>
              <a:defRPr sz="1600" b="1"/>
            </a:lvl5pPr>
            <a:lvl6pPr marL="2285971" indent="0">
              <a:buNone/>
              <a:defRPr sz="1600" b="1"/>
            </a:lvl6pPr>
            <a:lvl7pPr marL="2743167" indent="0">
              <a:buNone/>
              <a:defRPr sz="1600" b="1"/>
            </a:lvl7pPr>
            <a:lvl8pPr marL="3200361" indent="0">
              <a:buNone/>
              <a:defRPr sz="1600" b="1"/>
            </a:lvl8pPr>
            <a:lvl9pPr marL="3657555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3142061"/>
            <a:ext cx="3030538" cy="57062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4566" y="2216813"/>
            <a:ext cx="3030537" cy="92524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4" indent="0">
              <a:buNone/>
              <a:defRPr sz="2000" b="1"/>
            </a:lvl2pPr>
            <a:lvl3pPr marL="914389" indent="0">
              <a:buNone/>
              <a:defRPr sz="1800" b="1"/>
            </a:lvl3pPr>
            <a:lvl4pPr marL="1371583" indent="0">
              <a:buNone/>
              <a:defRPr sz="1600" b="1"/>
            </a:lvl4pPr>
            <a:lvl5pPr marL="1828777" indent="0">
              <a:buNone/>
              <a:defRPr sz="1600" b="1"/>
            </a:lvl5pPr>
            <a:lvl6pPr marL="2285971" indent="0">
              <a:buNone/>
              <a:defRPr sz="1600" b="1"/>
            </a:lvl6pPr>
            <a:lvl7pPr marL="2743167" indent="0">
              <a:buNone/>
              <a:defRPr sz="1600" b="1"/>
            </a:lvl7pPr>
            <a:lvl8pPr marL="3200361" indent="0">
              <a:buNone/>
              <a:defRPr sz="1600" b="1"/>
            </a:lvl8pPr>
            <a:lvl9pPr marL="3657555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4566" y="3142061"/>
            <a:ext cx="3030537" cy="570626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ACC12E-92CD-4D31-8A84-DA2E8267C41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2B2C86-620E-4CEB-B539-B3CDD669B80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AA68A-A4FA-4AA6-91A9-142C47F7B43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3834"/>
            <a:ext cx="2255838" cy="167851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8" y="393834"/>
            <a:ext cx="3833812" cy="845449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2072351"/>
            <a:ext cx="2255838" cy="6775979"/>
          </a:xfrm>
        </p:spPr>
        <p:txBody>
          <a:bodyPr/>
          <a:lstStyle>
            <a:lvl1pPr marL="0" indent="0">
              <a:buNone/>
              <a:defRPr sz="1400"/>
            </a:lvl1pPr>
            <a:lvl2pPr marL="457194" indent="0">
              <a:buNone/>
              <a:defRPr sz="1200"/>
            </a:lvl2pPr>
            <a:lvl3pPr marL="914389" indent="0">
              <a:buNone/>
              <a:defRPr sz="1000"/>
            </a:lvl3pPr>
            <a:lvl4pPr marL="1371583" indent="0">
              <a:buNone/>
              <a:defRPr sz="900"/>
            </a:lvl4pPr>
            <a:lvl5pPr marL="1828777" indent="0">
              <a:buNone/>
              <a:defRPr sz="900"/>
            </a:lvl5pPr>
            <a:lvl6pPr marL="2285971" indent="0">
              <a:buNone/>
              <a:defRPr sz="900"/>
            </a:lvl6pPr>
            <a:lvl7pPr marL="2743167" indent="0">
              <a:buNone/>
              <a:defRPr sz="900"/>
            </a:lvl7pPr>
            <a:lvl8pPr marL="3200361" indent="0">
              <a:buNone/>
              <a:defRPr sz="900"/>
            </a:lvl8pPr>
            <a:lvl9pPr marL="3657555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C6BF5D-BCFD-4440-AD29-5D984D1B0D1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613" y="6934200"/>
            <a:ext cx="4114800" cy="8186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613" y="885693"/>
            <a:ext cx="4114800" cy="5943600"/>
          </a:xfrm>
        </p:spPr>
        <p:txBody>
          <a:bodyPr/>
          <a:lstStyle>
            <a:lvl1pPr marL="0" indent="0">
              <a:buNone/>
              <a:defRPr sz="3200"/>
            </a:lvl1pPr>
            <a:lvl2pPr marL="457194" indent="0">
              <a:buNone/>
              <a:defRPr sz="2800"/>
            </a:lvl2pPr>
            <a:lvl3pPr marL="914389" indent="0">
              <a:buNone/>
              <a:defRPr sz="2400"/>
            </a:lvl3pPr>
            <a:lvl4pPr marL="1371583" indent="0">
              <a:buNone/>
              <a:defRPr sz="2000"/>
            </a:lvl4pPr>
            <a:lvl5pPr marL="1828777" indent="0">
              <a:buNone/>
              <a:defRPr sz="2000"/>
            </a:lvl5pPr>
            <a:lvl6pPr marL="2285971" indent="0">
              <a:buNone/>
              <a:defRPr sz="2000"/>
            </a:lvl6pPr>
            <a:lvl7pPr marL="2743167" indent="0">
              <a:buNone/>
              <a:defRPr sz="2000"/>
            </a:lvl7pPr>
            <a:lvl8pPr marL="3200361" indent="0">
              <a:buNone/>
              <a:defRPr sz="2000"/>
            </a:lvl8pPr>
            <a:lvl9pPr marL="3657555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613" y="7752821"/>
            <a:ext cx="4114800" cy="1162579"/>
          </a:xfrm>
        </p:spPr>
        <p:txBody>
          <a:bodyPr/>
          <a:lstStyle>
            <a:lvl1pPr marL="0" indent="0">
              <a:buNone/>
              <a:defRPr sz="1400"/>
            </a:lvl1pPr>
            <a:lvl2pPr marL="457194" indent="0">
              <a:buNone/>
              <a:defRPr sz="1200"/>
            </a:lvl2pPr>
            <a:lvl3pPr marL="914389" indent="0">
              <a:buNone/>
              <a:defRPr sz="1000"/>
            </a:lvl3pPr>
            <a:lvl4pPr marL="1371583" indent="0">
              <a:buNone/>
              <a:defRPr sz="900"/>
            </a:lvl4pPr>
            <a:lvl5pPr marL="1828777" indent="0">
              <a:buNone/>
              <a:defRPr sz="900"/>
            </a:lvl5pPr>
            <a:lvl6pPr marL="2285971" indent="0">
              <a:buNone/>
              <a:defRPr sz="900"/>
            </a:lvl6pPr>
            <a:lvl7pPr marL="2743167" indent="0">
              <a:buNone/>
              <a:defRPr sz="900"/>
            </a:lvl7pPr>
            <a:lvl8pPr marL="3200361" indent="0">
              <a:buNone/>
              <a:defRPr sz="900"/>
            </a:lvl8pPr>
            <a:lvl9pPr marL="3657555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B89A4A-5723-48EE-B521-BAC9ED36B78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76B646-F4FB-4F75-84D3-AB32AC8826F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97273"/>
            <a:ext cx="1543050" cy="845105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97273"/>
            <a:ext cx="4476750" cy="845105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6CE2BF-44CD-464C-8EAA-C4A91BB3BBA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97272"/>
            <a:ext cx="6172200" cy="1651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342900" y="2311400"/>
            <a:ext cx="6172200" cy="6536929"/>
          </a:xfrm>
        </p:spPr>
        <p:txBody>
          <a:bodyPr/>
          <a:lstStyle/>
          <a:p>
            <a:pPr lvl="0"/>
            <a:endParaRPr lang="ko-KR" altLang="en-US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2176F-82CF-483F-9CB6-9E0AC71EB72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97272"/>
            <a:ext cx="6172200" cy="165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311400"/>
            <a:ext cx="6172200" cy="6536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9020309"/>
            <a:ext cx="1600200" cy="68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9020309"/>
            <a:ext cx="2171700" cy="68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9020309"/>
            <a:ext cx="1600200" cy="6879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BDF3537B-03FC-4E23-A0C5-1831BA7346D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194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389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583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777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896" indent="-342896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40" indent="-285746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2986" indent="-228597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180" indent="-228597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374" indent="-228597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569" indent="-228597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764" indent="-228597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8958" indent="-228597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152" indent="-228597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4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89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3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77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1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67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61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55" algn="l" defTabSz="914389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B3"/>
          <p:cNvPicPr>
            <a:picLocks noChangeAspect="1" noChangeArrowheads="1"/>
          </p:cNvPicPr>
          <p:nvPr/>
        </p:nvPicPr>
        <p:blipFill>
          <a:blip r:embed="rId2" cstate="print"/>
          <a:srcRect b="88292"/>
          <a:stretch>
            <a:fillRect/>
          </a:stretch>
        </p:blipFill>
        <p:spPr bwMode="auto">
          <a:xfrm flipH="1">
            <a:off x="0" y="-2821"/>
            <a:ext cx="6858000" cy="589048"/>
          </a:xfrm>
          <a:prstGeom prst="rect">
            <a:avLst/>
          </a:prstGeom>
          <a:noFill/>
        </p:spPr>
      </p:pic>
      <p:sp>
        <p:nvSpPr>
          <p:cNvPr id="23" name="직사각형 22"/>
          <p:cNvSpPr/>
          <p:nvPr/>
        </p:nvSpPr>
        <p:spPr>
          <a:xfrm>
            <a:off x="118827" y="34477"/>
            <a:ext cx="66203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400" b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포스코인재창조원 입사지원서</a:t>
            </a:r>
            <a:endParaRPr lang="ko-KR" altLang="en-US" sz="24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HY견명조" panose="02030600000101010101" pitchFamily="18" charset="-127"/>
              <a:ea typeface="HY견명조" panose="02030600000101010101" pitchFamily="18" charset="-127"/>
            </a:endParaRPr>
          </a:p>
        </p:txBody>
      </p:sp>
      <p:graphicFrame>
        <p:nvGraphicFramePr>
          <p:cNvPr id="45" name="표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366572"/>
              </p:ext>
            </p:extLst>
          </p:nvPr>
        </p:nvGraphicFramePr>
        <p:xfrm>
          <a:off x="4701870" y="733480"/>
          <a:ext cx="1988265" cy="274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51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30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65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지원분야</a:t>
                      </a:r>
                      <a:endParaRPr lang="ko-KR" altLang="en-US" sz="12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0" name="직사각형 19"/>
          <p:cNvSpPr/>
          <p:nvPr/>
        </p:nvSpPr>
        <p:spPr>
          <a:xfrm>
            <a:off x="118827" y="920624"/>
            <a:ext cx="6620347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1.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FF0582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</a:t>
            </a:r>
            <a:r>
              <a:rPr kumimoji="0" lang="ko-KR" altLang="en-US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개인정보</a:t>
            </a:r>
            <a:endParaRPr kumimoji="0" lang="ko-KR" altLang="en-US" sz="1300" b="1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FB055D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18827" y="2685815"/>
            <a:ext cx="6620347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2</a:t>
            </a:r>
            <a:r>
              <a:rPr kumimoji="1" lang="en-US" altLang="ko-KR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.</a:t>
            </a:r>
            <a:r>
              <a:rPr kumimoji="0" lang="ko-KR" altLang="en-US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FB055D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</a:t>
            </a:r>
            <a:r>
              <a:rPr kumimoji="0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학력사항 </a:t>
            </a:r>
            <a:r>
              <a:rPr kumimoji="0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(</a:t>
            </a:r>
            <a:r>
              <a:rPr kumimoji="0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고등학교 포함</a:t>
            </a:r>
            <a:r>
              <a:rPr kumimoji="0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)</a:t>
            </a:r>
            <a:endParaRPr kumimoji="0" lang="ko-KR" altLang="en-US" sz="1300" b="1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82379" y="1261286"/>
            <a:ext cx="1042574" cy="129599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0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사진</a:t>
            </a:r>
            <a:endParaRPr kumimoji="0" lang="ko-KR" altLang="en-US" sz="1100" b="0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8175718"/>
              </p:ext>
            </p:extLst>
          </p:nvPr>
        </p:nvGraphicFramePr>
        <p:xfrm>
          <a:off x="1294580" y="1261283"/>
          <a:ext cx="5395553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3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530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82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성 명</a:t>
                      </a:r>
                      <a:endParaRPr lang="ko-KR" altLang="en-US" sz="12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65" marR="88265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kern="1200" cap="none" spc="0" normalizeH="0" baseline="0" noProof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나 이</a:t>
                      </a:r>
                      <a:endParaRPr kumimoji="0" lang="ko-KR" altLang="en-US" sz="1200" b="1" i="0" u="none" strike="noStrike" kern="1200" cap="none" spc="0" normalizeH="0" baseline="0" noProof="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36000" marR="36000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전화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/</a:t>
                      </a: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이메일</a:t>
                      </a:r>
                      <a:endParaRPr lang="ko-KR" altLang="en-US" sz="12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65" marR="88265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20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36000" marR="36000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주소</a:t>
                      </a:r>
                      <a:endParaRPr lang="ko-KR" altLang="en-US" sz="1200" b="1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65" marR="88265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marT="45711" marB="45711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817693"/>
              </p:ext>
            </p:extLst>
          </p:nvPr>
        </p:nvGraphicFramePr>
        <p:xfrm>
          <a:off x="182378" y="3035871"/>
          <a:ext cx="6480000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3502685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기간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학교명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전공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학점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spc="-15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학위</a:t>
                      </a:r>
                      <a:r>
                        <a:rPr lang="en-US" altLang="ko-KR" sz="1200" b="1" kern="1200" spc="-15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(ex.</a:t>
                      </a:r>
                      <a:r>
                        <a:rPr lang="ko-KR" altLang="en-US" sz="1200" b="1" kern="1200" spc="-150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학사</a:t>
                      </a:r>
                      <a:r>
                        <a:rPr lang="en-US" altLang="ko-KR" sz="1200" b="1" kern="1200" spc="-15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)</a:t>
                      </a:r>
                      <a:endParaRPr lang="ko-KR" altLang="en-US" sz="1200" b="1" kern="1200" spc="-15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ko-KR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altLang="ko-KR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2312928"/>
                  </a:ext>
                </a:extLst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118827" y="8287079"/>
            <a:ext cx="6620347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6.</a:t>
            </a:r>
            <a:r>
              <a:rPr kumimoji="0" lang="ko-KR" altLang="en-US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FB055D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</a:t>
            </a:r>
            <a:r>
              <a:rPr kumimoji="0" lang="ko-KR" altLang="en-US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병역사항 </a:t>
            </a:r>
            <a:r>
              <a:rPr kumimoji="0" lang="en-US" altLang="ko-KR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(</a:t>
            </a:r>
            <a:r>
              <a:rPr kumimoji="0" lang="ko-KR" altLang="en-US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해당시</a:t>
            </a:r>
            <a:r>
              <a:rPr kumimoji="0" lang="en-US" altLang="ko-KR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)</a:t>
            </a:r>
            <a:endParaRPr kumimoji="0" lang="ko-KR" altLang="en-US" sz="1300" b="1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353068"/>
              </p:ext>
            </p:extLst>
          </p:nvPr>
        </p:nvGraphicFramePr>
        <p:xfrm>
          <a:off x="182378" y="8647119"/>
          <a:ext cx="6507756" cy="64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4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467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7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395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군별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병역기간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계급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병과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직사각형 27"/>
          <p:cNvSpPr/>
          <p:nvPr/>
        </p:nvSpPr>
        <p:spPr>
          <a:xfrm>
            <a:off x="118827" y="6395294"/>
            <a:ext cx="3240661" cy="3120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4</a:t>
            </a:r>
            <a:r>
              <a:rPr kumimoji="1" lang="en-US" altLang="ko-KR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.</a:t>
            </a:r>
            <a:r>
              <a:rPr kumimoji="1" lang="ko-KR" altLang="en-US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FB055D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</a:t>
            </a:r>
            <a:r>
              <a:rPr kumimoji="1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어학사항</a:t>
            </a:r>
            <a:endParaRPr kumimoji="1" lang="ko-KR" altLang="en-US" sz="1300" b="1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9916887"/>
              </p:ext>
            </p:extLst>
          </p:nvPr>
        </p:nvGraphicFramePr>
        <p:xfrm>
          <a:off x="3359487" y="6737490"/>
          <a:ext cx="3345222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23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371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1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보유자격명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발급기관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취득일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633996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5453501"/>
                  </a:ext>
                </a:extLst>
              </a:tr>
            </a:tbl>
          </a:graphicData>
        </a:graphic>
      </p:graphicFrame>
      <p:sp>
        <p:nvSpPr>
          <p:cNvPr id="31" name="직사각형 30"/>
          <p:cNvSpPr/>
          <p:nvPr/>
        </p:nvSpPr>
        <p:spPr>
          <a:xfrm>
            <a:off x="3284984" y="6395294"/>
            <a:ext cx="3240661" cy="31203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5</a:t>
            </a:r>
            <a:r>
              <a:rPr kumimoji="1" lang="en-US" altLang="ko-KR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. 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보유자격</a:t>
            </a: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5315616"/>
              </p:ext>
            </p:extLst>
          </p:nvPr>
        </p:nvGraphicFramePr>
        <p:xfrm>
          <a:off x="182377" y="6744062"/>
          <a:ext cx="3102607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0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41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13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시험명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점수</a:t>
                      </a:r>
                      <a:r>
                        <a:rPr lang="en-US" altLang="ko-KR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등급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취득일</a:t>
                      </a: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532920"/>
                  </a:ext>
                </a:extLst>
              </a:tr>
            </a:tbl>
          </a:graphicData>
        </a:graphic>
      </p:graphicFrame>
      <p:sp>
        <p:nvSpPr>
          <p:cNvPr id="35" name="직사각형 34"/>
          <p:cNvSpPr/>
          <p:nvPr/>
        </p:nvSpPr>
        <p:spPr>
          <a:xfrm>
            <a:off x="118827" y="4510729"/>
            <a:ext cx="6620347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dirty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3</a:t>
            </a:r>
            <a:r>
              <a:rPr kumimoji="1" lang="en-US" altLang="ko-KR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.</a:t>
            </a:r>
            <a:r>
              <a:rPr kumimoji="0" lang="ko-KR" altLang="en-US" sz="1300" b="1" i="0" u="none" strike="noStrike" kern="1200" cap="none" spc="0" normalizeH="0" baseline="0" noProof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FB055D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</a:t>
            </a:r>
            <a:r>
              <a:rPr kumimoji="1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경력</a:t>
            </a:r>
            <a:r>
              <a:rPr kumimoji="0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사항 </a:t>
            </a:r>
            <a:r>
              <a:rPr kumimoji="0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(</a:t>
            </a:r>
            <a:r>
              <a:rPr kumimoji="0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증빙자료 첨부 必</a:t>
            </a:r>
            <a:r>
              <a:rPr kumimoji="0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)</a:t>
            </a:r>
            <a:endParaRPr kumimoji="0" lang="ko-KR" altLang="en-US" sz="1300" b="1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99962"/>
              </p:ext>
            </p:extLst>
          </p:nvPr>
        </p:nvGraphicFramePr>
        <p:xfrm>
          <a:off x="182378" y="4860786"/>
          <a:ext cx="6480000" cy="129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기간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회사명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수행업무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직급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89" rtl="0" eaLnBrk="1" latinLnBrk="1" hangingPunct="1"/>
                      <a:endParaRPr lang="ko-KR" altLang="en-US" sz="12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" name="직사각형 1"/>
          <p:cNvSpPr/>
          <p:nvPr/>
        </p:nvSpPr>
        <p:spPr>
          <a:xfrm>
            <a:off x="6350046" y="9599090"/>
            <a:ext cx="6206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1/3</a:t>
            </a:r>
            <a:endParaRPr lang="ko-KR" altLang="en-US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88254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3"/>
          <p:cNvPicPr>
            <a:picLocks noChangeAspect="1" noChangeArrowheads="1"/>
          </p:cNvPicPr>
          <p:nvPr/>
        </p:nvPicPr>
        <p:blipFill>
          <a:blip r:embed="rId2" cstate="print"/>
          <a:srcRect b="88292"/>
          <a:stretch>
            <a:fillRect/>
          </a:stretch>
        </p:blipFill>
        <p:spPr bwMode="auto">
          <a:xfrm flipH="1">
            <a:off x="0" y="-2821"/>
            <a:ext cx="6858000" cy="589048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118827" y="642647"/>
            <a:ext cx="6620347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7. </a:t>
            </a:r>
            <a:r>
              <a:rPr kumimoji="1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자기소개서</a:t>
            </a:r>
            <a:r>
              <a:rPr kumimoji="0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FB055D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</a:t>
            </a:r>
            <a:endParaRPr kumimoji="0" lang="ko-KR" altLang="en-US" sz="1300" b="1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5077185"/>
              </p:ext>
            </p:extLst>
          </p:nvPr>
        </p:nvGraphicFramePr>
        <p:xfrm>
          <a:off x="182378" y="992704"/>
          <a:ext cx="6486982" cy="86063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69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606386">
                <a:tc>
                  <a:txBody>
                    <a:bodyPr/>
                    <a:lstStyle/>
                    <a:p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지원 동기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학교생활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직무관련 강점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입사후 포부 등을 중심으로 자유 작성</a:t>
                      </a:r>
                      <a:endParaRPr lang="en-US" altLang="ko-KR" sz="1200" b="1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맑은고딕체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12point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en-US" altLang="ko-KR" sz="1200" b="1" baseline="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2page </a:t>
                      </a:r>
                      <a:r>
                        <a:rPr lang="ko-KR" altLang="en-US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내외 작성</a:t>
                      </a:r>
                      <a:r>
                        <a:rPr lang="en-US" altLang="ko-KR" sz="1200" b="1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en-US" altLang="ko-KR" sz="1200" b="1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US" altLang="ko-KR" sz="1200" b="1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endParaRPr lang="en-US" altLang="ko-KR" sz="1200" b="0" smtClean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8270" marR="88270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350046" y="9599090"/>
            <a:ext cx="6206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2/3</a:t>
            </a:r>
            <a:endParaRPr lang="ko-KR" altLang="en-US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64877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B3"/>
          <p:cNvPicPr>
            <a:picLocks noChangeAspect="1" noChangeArrowheads="1"/>
          </p:cNvPicPr>
          <p:nvPr/>
        </p:nvPicPr>
        <p:blipFill>
          <a:blip r:embed="rId2" cstate="print"/>
          <a:srcRect b="88292"/>
          <a:stretch>
            <a:fillRect/>
          </a:stretch>
        </p:blipFill>
        <p:spPr bwMode="auto">
          <a:xfrm flipH="1">
            <a:off x="0" y="-2821"/>
            <a:ext cx="6858000" cy="589048"/>
          </a:xfrm>
          <a:prstGeom prst="rect">
            <a:avLst/>
          </a:prstGeom>
          <a:noFill/>
        </p:spPr>
      </p:pic>
      <p:sp>
        <p:nvSpPr>
          <p:cNvPr id="5" name="직사각형 4"/>
          <p:cNvSpPr/>
          <p:nvPr/>
        </p:nvSpPr>
        <p:spPr>
          <a:xfrm>
            <a:off x="118827" y="642647"/>
            <a:ext cx="6620347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8.</a:t>
            </a:r>
            <a:r>
              <a:rPr kumimoji="0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FB055D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</a:t>
            </a:r>
            <a:r>
              <a:rPr kumimoji="1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경력상세 </a:t>
            </a:r>
            <a:r>
              <a:rPr kumimoji="1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(1page [3. </a:t>
            </a:r>
            <a:r>
              <a:rPr kumimoji="1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경력사항</a:t>
            </a:r>
            <a:r>
              <a:rPr kumimoji="1" lang="en-US" altLang="ko-KR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]</a:t>
            </a:r>
            <a:r>
              <a:rPr kumimoji="1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 작성</a:t>
            </a:r>
            <a:r>
              <a:rPr lang="ko-KR" altLang="en-US" sz="1300" b="1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한 경우 </a:t>
            </a:r>
            <a:r>
              <a:rPr kumimoji="1" lang="ko-KR" altLang="en-US" sz="1300" b="1" i="0" u="none" strike="noStrike" kern="1200" cap="none" spc="0" normalizeH="0" baseline="0" noProof="0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effectLst/>
                <a:uLnTx/>
                <a:uFillTx/>
                <a:latin typeface="HY견명조" panose="02030600000101010101" pitchFamily="18" charset="-127"/>
                <a:ea typeface="HY견명조" panose="02030600000101010101" pitchFamily="18" charset="-127"/>
                <a:cs typeface="+mn-cs"/>
              </a:rPr>
              <a:t>작성 必</a:t>
            </a:r>
            <a:r>
              <a:rPr lang="en-US" altLang="ko-KR" sz="1300" b="1" smtClean="0">
                <a:ln>
                  <a:solidFill>
                    <a:srgbClr val="BBE0E3">
                      <a:alpha val="0"/>
                    </a:srgbClr>
                  </a:solidFill>
                </a:ln>
                <a:solidFill>
                  <a:srgbClr val="000000"/>
                </a:solidFill>
                <a:latin typeface="HY견명조" panose="02030600000101010101" pitchFamily="18" charset="-127"/>
                <a:ea typeface="HY견명조" panose="02030600000101010101" pitchFamily="18" charset="-127"/>
              </a:rPr>
              <a:t>)</a:t>
            </a:r>
            <a:endParaRPr kumimoji="0" lang="ko-KR" altLang="en-US" sz="1300" b="1" i="0" u="none" strike="noStrike" kern="1200" cap="none" spc="0" normalizeH="0" baseline="0" noProof="0" dirty="0">
              <a:ln>
                <a:solidFill>
                  <a:srgbClr val="BBE0E3">
                    <a:alpha val="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HY견명조" panose="02030600000101010101" pitchFamily="18" charset="-127"/>
              <a:ea typeface="HY견명조" panose="02030600000101010101" pitchFamily="18" charset="-127"/>
              <a:cs typeface="+mn-cs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939688"/>
              </p:ext>
            </p:extLst>
          </p:nvPr>
        </p:nvGraphicFramePr>
        <p:xfrm>
          <a:off x="182378" y="992704"/>
          <a:ext cx="6507757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17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6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회사명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최종연봉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부서</a:t>
                      </a:r>
                      <a:r>
                        <a:rPr lang="en-US" altLang="ko-KR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직급</a:t>
                      </a:r>
                      <a:r>
                        <a:rPr lang="en-US" altLang="ko-KR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직책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89" rtl="0" eaLnBrk="1" latinLnBrk="1" hangingPunct="1"/>
                      <a:endParaRPr lang="ko-KR" altLang="en-US" sz="12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퇴사사유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근무기간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담당업무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0"/>
                        </a:spcBef>
                      </a:pPr>
                      <a:endParaRPr lang="ko-KR" altLang="en-US" sz="13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747336"/>
              </p:ext>
            </p:extLst>
          </p:nvPr>
        </p:nvGraphicFramePr>
        <p:xfrm>
          <a:off x="182378" y="3900348"/>
          <a:ext cx="6507757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17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6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회사명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최종연봉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부서</a:t>
                      </a:r>
                      <a:r>
                        <a:rPr lang="en-US" altLang="ko-KR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직급</a:t>
                      </a:r>
                      <a:r>
                        <a:rPr lang="en-US" altLang="ko-KR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직책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89" rtl="0" eaLnBrk="1" latinLnBrk="1" hangingPunct="1"/>
                      <a:endParaRPr lang="ko-KR" altLang="en-US" sz="12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퇴사사유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근무기간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담당업무</a:t>
                      </a:r>
                      <a:endParaRPr lang="ko-KR" altLang="en-US" sz="13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endParaRPr lang="ko-KR" altLang="en-US" sz="13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6350046" y="9599090"/>
            <a:ext cx="620688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3/3</a:t>
            </a:r>
            <a:endParaRPr lang="ko-KR" altLang="en-US" sz="120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882040"/>
              </p:ext>
            </p:extLst>
          </p:nvPr>
        </p:nvGraphicFramePr>
        <p:xfrm>
          <a:off x="182378" y="6807993"/>
          <a:ext cx="6507757" cy="284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38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17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68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52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</a:rPr>
                        <a:t>회사명</a:t>
                      </a:r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최종연봉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부서</a:t>
                      </a:r>
                      <a:r>
                        <a:rPr lang="en-US" altLang="ko-KR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직급</a:t>
                      </a:r>
                      <a:r>
                        <a:rPr lang="en-US" altLang="ko-KR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직책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389" rtl="0" eaLnBrk="1" latinLnBrk="1" hangingPunct="1"/>
                      <a:endParaRPr lang="ko-KR" altLang="en-US" sz="12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퇴사사유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2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근무기간</a:t>
                      </a:r>
                      <a:endParaRPr lang="ko-KR" altLang="en-US" sz="12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endParaRPr lang="ko-KR" altLang="en-US" sz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65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b="1" kern="1200" smtClean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HY견명조" panose="02030600000101010101" pitchFamily="18" charset="-127"/>
                          <a:ea typeface="HY견명조" panose="02030600000101010101" pitchFamily="18" charset="-127"/>
                          <a:cs typeface="+mn-cs"/>
                        </a:rPr>
                        <a:t>담당업무</a:t>
                      </a:r>
                      <a:endParaRPr lang="ko-KR" altLang="en-US" sz="13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HY견명조" panose="02030600000101010101" pitchFamily="18" charset="-127"/>
                        <a:ea typeface="HY견명조" panose="02030600000101010101" pitchFamily="18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8FBFC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endParaRPr lang="ko-KR" altLang="en-US" sz="130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dk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ko-KR" altLang="en-US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HY견명조" panose="02030600000101010101" pitchFamily="18" charset="-127"/>
                        <a:ea typeface="HY견명조" panose="02030600000101010101" pitchFamily="18" charset="-127"/>
                      </a:endParaRPr>
                    </a:p>
                  </a:txBody>
                  <a:tcPr marL="88270" marR="88270"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798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6515</TotalTime>
  <Words>142</Words>
  <Application>Microsoft Office PowerPoint</Application>
  <PresentationFormat>A4 용지(210x297mm)</PresentationFormat>
  <Paragraphs>57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7" baseType="lpstr">
      <vt:lpstr>HY견명조</vt:lpstr>
      <vt:lpstr>굴림</vt:lpstr>
      <vt:lpstr>맑은 고딕</vt:lpstr>
      <vt:lpstr>기본 디자인</vt:lpstr>
      <vt:lpstr>PowerPoint 프레젠테이션</vt:lpstr>
      <vt:lpstr>PowerPoint 프레젠테이션</vt:lpstr>
      <vt:lpstr>PowerPoint 프레젠테이션</vt:lpstr>
    </vt:vector>
  </TitlesOfParts>
  <Company>posco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POMIC</dc:creator>
  <cp:lastModifiedBy>POSCOUSER</cp:lastModifiedBy>
  <cp:revision>435</cp:revision>
  <cp:lastPrinted>2022-05-23T00:38:59Z</cp:lastPrinted>
  <dcterms:created xsi:type="dcterms:W3CDTF">2012-12-27T00:26:11Z</dcterms:created>
  <dcterms:modified xsi:type="dcterms:W3CDTF">2023-04-06T01:17:33Z</dcterms:modified>
</cp:coreProperties>
</file>