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  <p:sldId id="278" r:id="rId7"/>
    <p:sldId id="280" r:id="rId8"/>
    <p:sldId id="279" r:id="rId9"/>
    <p:sldId id="281" r:id="rId10"/>
    <p:sldId id="282" r:id="rId11"/>
    <p:sldId id="263" r:id="rId12"/>
    <p:sldId id="273" r:id="rId13"/>
    <p:sldId id="276" r:id="rId14"/>
  </p:sldIdLst>
  <p:sldSz cx="12239625" cy="68405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0" autoAdjust="0"/>
    <p:restoredTop sz="94660"/>
  </p:normalViewPr>
  <p:slideViewPr>
    <p:cSldViewPr snapToGrid="0" snapToObjects="1">
      <p:cViewPr varScale="1">
        <p:scale>
          <a:sx n="88" d="100"/>
          <a:sy n="88" d="100"/>
        </p:scale>
        <p:origin x="90" y="145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9953" y="1119505"/>
            <a:ext cx="9179719" cy="2381521"/>
          </a:xfrm>
        </p:spPr>
        <p:txBody>
          <a:bodyPr anchor="b"/>
          <a:lstStyle>
            <a:lvl1pPr algn="ctr">
              <a:defRPr sz="598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9953" y="3592866"/>
            <a:ext cx="9179719" cy="1651546"/>
          </a:xfrm>
        </p:spPr>
        <p:txBody>
          <a:bodyPr/>
          <a:lstStyle>
            <a:lvl1pPr marL="0" indent="0" algn="ctr">
              <a:buNone/>
              <a:defRPr sz="2394"/>
            </a:lvl1pPr>
            <a:lvl2pPr marL="456057" indent="0" algn="ctr">
              <a:buNone/>
              <a:defRPr sz="1995"/>
            </a:lvl2pPr>
            <a:lvl3pPr marL="912114" indent="0" algn="ctr">
              <a:buNone/>
              <a:defRPr sz="1795"/>
            </a:lvl3pPr>
            <a:lvl4pPr marL="1368171" indent="0" algn="ctr">
              <a:buNone/>
              <a:defRPr sz="1596"/>
            </a:lvl4pPr>
            <a:lvl5pPr marL="1824228" indent="0" algn="ctr">
              <a:buNone/>
              <a:defRPr sz="1596"/>
            </a:lvl5pPr>
            <a:lvl6pPr marL="2280285" indent="0" algn="ctr">
              <a:buNone/>
              <a:defRPr sz="1596"/>
            </a:lvl6pPr>
            <a:lvl7pPr marL="2736342" indent="0" algn="ctr">
              <a:buNone/>
              <a:defRPr sz="1596"/>
            </a:lvl7pPr>
            <a:lvl8pPr marL="3192399" indent="0" algn="ctr">
              <a:buNone/>
              <a:defRPr sz="1596"/>
            </a:lvl8pPr>
            <a:lvl9pPr marL="3648456" indent="0" algn="ctr">
              <a:buNone/>
              <a:defRPr sz="1596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8857-E5EA-4C41-A996-52AB486D5EDC}" type="datetimeFigureOut">
              <a:rPr lang="ko-KR" altLang="en-US" smtClean="0"/>
              <a:t>2022-08-29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C873-04E9-4A55-A6A4-5D3842C0C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1407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8857-E5EA-4C41-A996-52AB486D5EDC}" type="datetimeFigureOut">
              <a:rPr lang="ko-KR" altLang="en-US" smtClean="0"/>
              <a:t>2022-08-29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C873-04E9-4A55-A6A4-5D3842C0C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0838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099" y="1705385"/>
            <a:ext cx="10556677" cy="2845473"/>
          </a:xfrm>
        </p:spPr>
        <p:txBody>
          <a:bodyPr anchor="b"/>
          <a:lstStyle>
            <a:lvl1pPr>
              <a:defRPr sz="598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5099" y="4577778"/>
            <a:ext cx="10556677" cy="1496367"/>
          </a:xfrm>
        </p:spPr>
        <p:txBody>
          <a:bodyPr/>
          <a:lstStyle>
            <a:lvl1pPr marL="0" indent="0">
              <a:buNone/>
              <a:defRPr sz="2394">
                <a:solidFill>
                  <a:schemeClr val="tx1">
                    <a:tint val="75000"/>
                  </a:schemeClr>
                </a:solidFill>
              </a:defRPr>
            </a:lvl1pPr>
            <a:lvl2pPr marL="456057" indent="0">
              <a:buNone/>
              <a:defRPr sz="1995">
                <a:solidFill>
                  <a:schemeClr val="tx1">
                    <a:tint val="75000"/>
                  </a:schemeClr>
                </a:solidFill>
              </a:defRPr>
            </a:lvl2pPr>
            <a:lvl3pPr marL="912114" indent="0">
              <a:buNone/>
              <a:defRPr sz="1795">
                <a:solidFill>
                  <a:schemeClr val="tx1">
                    <a:tint val="75000"/>
                  </a:schemeClr>
                </a:solidFill>
              </a:defRPr>
            </a:lvl3pPr>
            <a:lvl4pPr marL="1368171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4pPr>
            <a:lvl5pPr marL="1824228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5pPr>
            <a:lvl6pPr marL="2280285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6pPr>
            <a:lvl7pPr marL="2736342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7pPr>
            <a:lvl8pPr marL="3192399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8pPr>
            <a:lvl9pPr marL="3648456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8857-E5EA-4C41-A996-52AB486D5EDC}" type="datetimeFigureOut">
              <a:rPr lang="ko-KR" altLang="en-US" smtClean="0"/>
              <a:t>2022-08-29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C873-04E9-4A55-A6A4-5D3842C0C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0602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1474" y="1820976"/>
            <a:ext cx="5201841" cy="434025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310" y="1820976"/>
            <a:ext cx="5201841" cy="434025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8857-E5EA-4C41-A996-52AB486D5EDC}" type="datetimeFigureOut">
              <a:rPr lang="ko-KR" altLang="en-US" smtClean="0"/>
              <a:t>2022-08-29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C873-04E9-4A55-A6A4-5D3842C0C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5075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3068" y="364196"/>
            <a:ext cx="10556677" cy="132218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069" y="1676882"/>
            <a:ext cx="5177935" cy="821814"/>
          </a:xfrm>
        </p:spPr>
        <p:txBody>
          <a:bodyPr anchor="b"/>
          <a:lstStyle>
            <a:lvl1pPr marL="0" indent="0">
              <a:buNone/>
              <a:defRPr sz="2394" b="1"/>
            </a:lvl1pPr>
            <a:lvl2pPr marL="456057" indent="0">
              <a:buNone/>
              <a:defRPr sz="1995" b="1"/>
            </a:lvl2pPr>
            <a:lvl3pPr marL="912114" indent="0">
              <a:buNone/>
              <a:defRPr sz="1795" b="1"/>
            </a:lvl3pPr>
            <a:lvl4pPr marL="1368171" indent="0">
              <a:buNone/>
              <a:defRPr sz="1596" b="1"/>
            </a:lvl4pPr>
            <a:lvl5pPr marL="1824228" indent="0">
              <a:buNone/>
              <a:defRPr sz="1596" b="1"/>
            </a:lvl5pPr>
            <a:lvl6pPr marL="2280285" indent="0">
              <a:buNone/>
              <a:defRPr sz="1596" b="1"/>
            </a:lvl6pPr>
            <a:lvl7pPr marL="2736342" indent="0">
              <a:buNone/>
              <a:defRPr sz="1596" b="1"/>
            </a:lvl7pPr>
            <a:lvl8pPr marL="3192399" indent="0">
              <a:buNone/>
              <a:defRPr sz="1596" b="1"/>
            </a:lvl8pPr>
            <a:lvl9pPr marL="3648456" indent="0">
              <a:buNone/>
              <a:defRPr sz="1596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3069" y="2498697"/>
            <a:ext cx="5177935" cy="367520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310" y="1676882"/>
            <a:ext cx="5203435" cy="821814"/>
          </a:xfrm>
        </p:spPr>
        <p:txBody>
          <a:bodyPr anchor="b"/>
          <a:lstStyle>
            <a:lvl1pPr marL="0" indent="0">
              <a:buNone/>
              <a:defRPr sz="2394" b="1"/>
            </a:lvl1pPr>
            <a:lvl2pPr marL="456057" indent="0">
              <a:buNone/>
              <a:defRPr sz="1995" b="1"/>
            </a:lvl2pPr>
            <a:lvl3pPr marL="912114" indent="0">
              <a:buNone/>
              <a:defRPr sz="1795" b="1"/>
            </a:lvl3pPr>
            <a:lvl4pPr marL="1368171" indent="0">
              <a:buNone/>
              <a:defRPr sz="1596" b="1"/>
            </a:lvl4pPr>
            <a:lvl5pPr marL="1824228" indent="0">
              <a:buNone/>
              <a:defRPr sz="1596" b="1"/>
            </a:lvl5pPr>
            <a:lvl6pPr marL="2280285" indent="0">
              <a:buNone/>
              <a:defRPr sz="1596" b="1"/>
            </a:lvl6pPr>
            <a:lvl7pPr marL="2736342" indent="0">
              <a:buNone/>
              <a:defRPr sz="1596" b="1"/>
            </a:lvl7pPr>
            <a:lvl8pPr marL="3192399" indent="0">
              <a:buNone/>
              <a:defRPr sz="1596" b="1"/>
            </a:lvl8pPr>
            <a:lvl9pPr marL="3648456" indent="0">
              <a:buNone/>
              <a:defRPr sz="1596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6310" y="2498697"/>
            <a:ext cx="5203435" cy="367520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8857-E5EA-4C41-A996-52AB486D5EDC}" type="datetimeFigureOut">
              <a:rPr lang="ko-KR" altLang="en-US" smtClean="0"/>
              <a:t>2022-08-29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C873-04E9-4A55-A6A4-5D3842C0C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707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8857-E5EA-4C41-A996-52AB486D5EDC}" type="datetimeFigureOut">
              <a:rPr lang="ko-KR" altLang="en-US" smtClean="0"/>
              <a:t>2022-08-29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C873-04E9-4A55-A6A4-5D3842C0C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13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8857-E5EA-4C41-A996-52AB486D5EDC}" type="datetimeFigureOut">
              <a:rPr lang="ko-KR" altLang="en-US" smtClean="0"/>
              <a:t>2022-08-29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C873-04E9-4A55-A6A4-5D3842C0C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0322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3069" y="456036"/>
            <a:ext cx="3947597" cy="1596126"/>
          </a:xfrm>
        </p:spPr>
        <p:txBody>
          <a:bodyPr anchor="b"/>
          <a:lstStyle>
            <a:lvl1pPr>
              <a:defRPr sz="319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3435" y="984911"/>
            <a:ext cx="6196310" cy="4861216"/>
          </a:xfrm>
        </p:spPr>
        <p:txBody>
          <a:bodyPr/>
          <a:lstStyle>
            <a:lvl1pPr>
              <a:defRPr sz="3192"/>
            </a:lvl1pPr>
            <a:lvl2pPr>
              <a:defRPr sz="2793"/>
            </a:lvl2pPr>
            <a:lvl3pPr>
              <a:defRPr sz="2394"/>
            </a:lvl3pPr>
            <a:lvl4pPr>
              <a:defRPr sz="1995"/>
            </a:lvl4pPr>
            <a:lvl5pPr>
              <a:defRPr sz="1995"/>
            </a:lvl5pPr>
            <a:lvl6pPr>
              <a:defRPr sz="1995"/>
            </a:lvl6pPr>
            <a:lvl7pPr>
              <a:defRPr sz="1995"/>
            </a:lvl7pPr>
            <a:lvl8pPr>
              <a:defRPr sz="1995"/>
            </a:lvl8pPr>
            <a:lvl9pPr>
              <a:defRPr sz="1995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3069" y="2052161"/>
            <a:ext cx="3947597" cy="3801883"/>
          </a:xfrm>
        </p:spPr>
        <p:txBody>
          <a:bodyPr/>
          <a:lstStyle>
            <a:lvl1pPr marL="0" indent="0">
              <a:buNone/>
              <a:defRPr sz="1596"/>
            </a:lvl1pPr>
            <a:lvl2pPr marL="456057" indent="0">
              <a:buNone/>
              <a:defRPr sz="1397"/>
            </a:lvl2pPr>
            <a:lvl3pPr marL="912114" indent="0">
              <a:buNone/>
              <a:defRPr sz="1197"/>
            </a:lvl3pPr>
            <a:lvl4pPr marL="1368171" indent="0">
              <a:buNone/>
              <a:defRPr sz="998"/>
            </a:lvl4pPr>
            <a:lvl5pPr marL="1824228" indent="0">
              <a:buNone/>
              <a:defRPr sz="998"/>
            </a:lvl5pPr>
            <a:lvl6pPr marL="2280285" indent="0">
              <a:buNone/>
              <a:defRPr sz="998"/>
            </a:lvl6pPr>
            <a:lvl7pPr marL="2736342" indent="0">
              <a:buNone/>
              <a:defRPr sz="998"/>
            </a:lvl7pPr>
            <a:lvl8pPr marL="3192399" indent="0">
              <a:buNone/>
              <a:defRPr sz="998"/>
            </a:lvl8pPr>
            <a:lvl9pPr marL="3648456" indent="0">
              <a:buNone/>
              <a:defRPr sz="998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8857-E5EA-4C41-A996-52AB486D5EDC}" type="datetimeFigureOut">
              <a:rPr lang="ko-KR" altLang="en-US" smtClean="0"/>
              <a:t>2022-08-29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C873-04E9-4A55-A6A4-5D3842C0C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3844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3069" y="456036"/>
            <a:ext cx="3947597" cy="1596126"/>
          </a:xfrm>
        </p:spPr>
        <p:txBody>
          <a:bodyPr anchor="b"/>
          <a:lstStyle>
            <a:lvl1pPr>
              <a:defRPr sz="319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03435" y="984911"/>
            <a:ext cx="6196310" cy="4861216"/>
          </a:xfrm>
        </p:spPr>
        <p:txBody>
          <a:bodyPr anchor="t"/>
          <a:lstStyle>
            <a:lvl1pPr marL="0" indent="0">
              <a:buNone/>
              <a:defRPr sz="3192"/>
            </a:lvl1pPr>
            <a:lvl2pPr marL="456057" indent="0">
              <a:buNone/>
              <a:defRPr sz="2793"/>
            </a:lvl2pPr>
            <a:lvl3pPr marL="912114" indent="0">
              <a:buNone/>
              <a:defRPr sz="2394"/>
            </a:lvl3pPr>
            <a:lvl4pPr marL="1368171" indent="0">
              <a:buNone/>
              <a:defRPr sz="1995"/>
            </a:lvl4pPr>
            <a:lvl5pPr marL="1824228" indent="0">
              <a:buNone/>
              <a:defRPr sz="1995"/>
            </a:lvl5pPr>
            <a:lvl6pPr marL="2280285" indent="0">
              <a:buNone/>
              <a:defRPr sz="1995"/>
            </a:lvl6pPr>
            <a:lvl7pPr marL="2736342" indent="0">
              <a:buNone/>
              <a:defRPr sz="1995"/>
            </a:lvl7pPr>
            <a:lvl8pPr marL="3192399" indent="0">
              <a:buNone/>
              <a:defRPr sz="1995"/>
            </a:lvl8pPr>
            <a:lvl9pPr marL="3648456" indent="0">
              <a:buNone/>
              <a:defRPr sz="1995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3069" y="2052161"/>
            <a:ext cx="3947597" cy="3801883"/>
          </a:xfrm>
        </p:spPr>
        <p:txBody>
          <a:bodyPr/>
          <a:lstStyle>
            <a:lvl1pPr marL="0" indent="0">
              <a:buNone/>
              <a:defRPr sz="1596"/>
            </a:lvl1pPr>
            <a:lvl2pPr marL="456057" indent="0">
              <a:buNone/>
              <a:defRPr sz="1397"/>
            </a:lvl2pPr>
            <a:lvl3pPr marL="912114" indent="0">
              <a:buNone/>
              <a:defRPr sz="1197"/>
            </a:lvl3pPr>
            <a:lvl4pPr marL="1368171" indent="0">
              <a:buNone/>
              <a:defRPr sz="998"/>
            </a:lvl4pPr>
            <a:lvl5pPr marL="1824228" indent="0">
              <a:buNone/>
              <a:defRPr sz="998"/>
            </a:lvl5pPr>
            <a:lvl6pPr marL="2280285" indent="0">
              <a:buNone/>
              <a:defRPr sz="998"/>
            </a:lvl6pPr>
            <a:lvl7pPr marL="2736342" indent="0">
              <a:buNone/>
              <a:defRPr sz="998"/>
            </a:lvl7pPr>
            <a:lvl8pPr marL="3192399" indent="0">
              <a:buNone/>
              <a:defRPr sz="998"/>
            </a:lvl8pPr>
            <a:lvl9pPr marL="3648456" indent="0">
              <a:buNone/>
              <a:defRPr sz="998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8857-E5EA-4C41-A996-52AB486D5EDC}" type="datetimeFigureOut">
              <a:rPr lang="ko-KR" altLang="en-US" smtClean="0"/>
              <a:t>2022-08-29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C873-04E9-4A55-A6A4-5D3842C0C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5912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8857-E5EA-4C41-A996-52AB486D5EDC}" type="datetimeFigureOut">
              <a:rPr lang="ko-KR" altLang="en-US" smtClean="0"/>
              <a:t>2022-08-29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C873-04E9-4A55-A6A4-5D3842C0C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4741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58982" y="364195"/>
            <a:ext cx="2639169" cy="579704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41474" y="364195"/>
            <a:ext cx="7764512" cy="579704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8857-E5EA-4C41-A996-52AB486D5EDC}" type="datetimeFigureOut">
              <a:rPr lang="ko-KR" altLang="en-US" smtClean="0"/>
              <a:t>2022-08-29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C873-04E9-4A55-A6A4-5D3842C0C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8877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1474" y="364196"/>
            <a:ext cx="10556677" cy="1322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474" y="1820976"/>
            <a:ext cx="10556677" cy="43402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1474" y="6340166"/>
            <a:ext cx="2753916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A8857-E5EA-4C41-A996-52AB486D5EDC}" type="datetimeFigureOut">
              <a:rPr lang="ko-KR" altLang="en-US" smtClean="0"/>
              <a:t>2022-08-29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54376" y="6340166"/>
            <a:ext cx="4130873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44235" y="6340166"/>
            <a:ext cx="2753916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EC873-04E9-4A55-A6A4-5D3842C0C8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303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2114" rtl="0" eaLnBrk="1" latinLnBrk="1" hangingPunct="1">
        <a:lnSpc>
          <a:spcPct val="90000"/>
        </a:lnSpc>
        <a:spcBef>
          <a:spcPct val="0"/>
        </a:spcBef>
        <a:buNone/>
        <a:defRPr sz="43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029" indent="-228029" algn="l" defTabSz="912114" rtl="0" eaLnBrk="1" latinLnBrk="1" hangingPunct="1">
        <a:lnSpc>
          <a:spcPct val="90000"/>
        </a:lnSpc>
        <a:spcBef>
          <a:spcPts val="998"/>
        </a:spcBef>
        <a:buFont typeface="Arial" panose="020B0604020202020204" pitchFamily="34" charset="0"/>
        <a:buChar char="•"/>
        <a:defRPr sz="2793" kern="1200">
          <a:solidFill>
            <a:schemeClr val="tx1"/>
          </a:solidFill>
          <a:latin typeface="+mn-lt"/>
          <a:ea typeface="+mn-ea"/>
          <a:cs typeface="+mn-cs"/>
        </a:defRPr>
      </a:lvl1pPr>
      <a:lvl2pPr marL="684086" indent="-228029" algn="l" defTabSz="912114" rtl="0" eaLnBrk="1" latinLnBrk="1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394" kern="1200">
          <a:solidFill>
            <a:schemeClr val="tx1"/>
          </a:solidFill>
          <a:latin typeface="+mn-lt"/>
          <a:ea typeface="+mn-ea"/>
          <a:cs typeface="+mn-cs"/>
        </a:defRPr>
      </a:lvl2pPr>
      <a:lvl3pPr marL="1140143" indent="-228029" algn="l" defTabSz="912114" rtl="0" eaLnBrk="1" latinLnBrk="1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3pPr>
      <a:lvl4pPr marL="1596200" indent="-228029" algn="l" defTabSz="912114" rtl="0" eaLnBrk="1" latinLnBrk="1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2052257" indent="-228029" algn="l" defTabSz="912114" rtl="0" eaLnBrk="1" latinLnBrk="1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508314" indent="-228029" algn="l" defTabSz="912114" rtl="0" eaLnBrk="1" latinLnBrk="1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964371" indent="-228029" algn="l" defTabSz="912114" rtl="0" eaLnBrk="1" latinLnBrk="1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420428" indent="-228029" algn="l" defTabSz="912114" rtl="0" eaLnBrk="1" latinLnBrk="1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876485" indent="-228029" algn="l" defTabSz="912114" rtl="0" eaLnBrk="1" latinLnBrk="1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114" rtl="0" eaLnBrk="1" latinLnBrk="1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1pPr>
      <a:lvl2pPr marL="456057" algn="l" defTabSz="912114" rtl="0" eaLnBrk="1" latinLnBrk="1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912114" algn="l" defTabSz="912114" rtl="0" eaLnBrk="1" latinLnBrk="1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3pPr>
      <a:lvl4pPr marL="1368171" algn="l" defTabSz="912114" rtl="0" eaLnBrk="1" latinLnBrk="1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1824228" algn="l" defTabSz="912114" rtl="0" eaLnBrk="1" latinLnBrk="1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280285" algn="l" defTabSz="912114" rtl="0" eaLnBrk="1" latinLnBrk="1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736342" algn="l" defTabSz="912114" rtl="0" eaLnBrk="1" latinLnBrk="1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192399" algn="l" defTabSz="912114" rtl="0" eaLnBrk="1" latinLnBrk="1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648456" algn="l" defTabSz="912114" rtl="0" eaLnBrk="1" latinLnBrk="1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cYd-vPyJTE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hyperlink" Target="https://youtu.be/Sl6SXODq5DA" TargetMode="Externa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1hour.ai/kr/report/216470/12424/5289f551-2c28-481d-994d-d785b5a59fcd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텍스트이(가) 표시된 사진&#10;&#10;자동 생성된 설명">
            <a:extLst>
              <a:ext uri="{FF2B5EF4-FFF2-40B4-BE49-F238E27FC236}">
                <a16:creationId xmlns:a16="http://schemas.microsoft.com/office/drawing/2014/main" id="{2C3E95DB-AD96-46D3-89C8-FD539C3372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"/>
            <a:ext cx="12239625" cy="683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00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사람, 스크린샷이(가) 표시된 사진&#10;&#10;자동 생성된 설명">
            <a:extLst>
              <a:ext uri="{FF2B5EF4-FFF2-40B4-BE49-F238E27FC236}">
                <a16:creationId xmlns:a16="http://schemas.microsoft.com/office/drawing/2014/main" id="{70E1659D-21B2-4D06-B629-910F8CF8B1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"/>
            <a:ext cx="12239625" cy="683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325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D909A13-FF1B-44DD-8B8A-CA12BA0776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"/>
            <a:ext cx="12239625" cy="683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821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BD1507A-03D6-49C1-83D8-75CFA7D19C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"/>
            <a:ext cx="12239625" cy="683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426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9C29D18-A6E2-4871-A564-28EA9C0674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"/>
            <a:ext cx="12239625" cy="683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042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4D8EF836-BA9E-B422-DE20-3BE15DA861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"/>
            <a:ext cx="12239625" cy="683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412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34B514E3-E899-EF75-A091-050F84FA9A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"/>
            <a:ext cx="12239625" cy="683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069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, 스크린샷, 식물이(가) 표시된 사진&#10;&#10;자동 생성된 설명">
            <a:extLst>
              <a:ext uri="{FF2B5EF4-FFF2-40B4-BE49-F238E27FC236}">
                <a16:creationId xmlns:a16="http://schemas.microsoft.com/office/drawing/2014/main" id="{4CE3B1D7-A411-E78D-F9BD-DED7AA41FD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"/>
            <a:ext cx="12239625" cy="6839790"/>
          </a:xfrm>
          <a:prstGeom prst="rect">
            <a:avLst/>
          </a:prstGeom>
        </p:spPr>
      </p:pic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D22EC7B4-8B98-0D8A-F82E-D18D544194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819" y="2914649"/>
            <a:ext cx="4793485" cy="3175794"/>
          </a:xfrm>
          <a:prstGeom prst="rect">
            <a:avLst/>
          </a:prstGeom>
          <a:effectLst>
            <a:outerShdw blurRad="63500" sx="102000" sy="102000" algn="ctr" rotWithShape="0">
              <a:schemeClr val="bg2">
                <a:lumMod val="90000"/>
                <a:alpha val="77000"/>
              </a:schemeClr>
            </a:outerShdw>
          </a:effectLst>
        </p:spPr>
      </p:pic>
      <p:pic>
        <p:nvPicPr>
          <p:cNvPr id="8" name="그림 7" descr="텍스트이(가) 표시된 사진&#10;&#10;자동 생성된 설명">
            <a:hlinkClick r:id="rId5"/>
            <a:extLst>
              <a:ext uri="{FF2B5EF4-FFF2-40B4-BE49-F238E27FC236}">
                <a16:creationId xmlns:a16="http://schemas.microsoft.com/office/drawing/2014/main" id="{ECB49A75-82C1-8F98-8665-272CCF26C19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21" y="2914650"/>
            <a:ext cx="4793485" cy="3175794"/>
          </a:xfrm>
          <a:prstGeom prst="rect">
            <a:avLst/>
          </a:prstGeom>
          <a:effectLst>
            <a:outerShdw blurRad="63500" sx="102000" sy="102000" algn="ctr" rotWithShape="0">
              <a:schemeClr val="bg2">
                <a:lumMod val="90000"/>
                <a:alpha val="4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28739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hlinkClick r:id="rId2"/>
            <a:extLst>
              <a:ext uri="{FF2B5EF4-FFF2-40B4-BE49-F238E27FC236}">
                <a16:creationId xmlns:a16="http://schemas.microsoft.com/office/drawing/2014/main" id="{EBC78F9C-DEAF-41FE-DFDE-9EC823F7BB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"/>
            <a:ext cx="12239625" cy="683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209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75390223-8747-F2F4-9152-503D6223A9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"/>
            <a:ext cx="12239625" cy="683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773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C45F202-44DD-39EE-0D83-8A4AE064BF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"/>
            <a:ext cx="12239625" cy="683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139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테이블이(가) 표시된 사진&#10;&#10;자동 생성된 설명">
            <a:extLst>
              <a:ext uri="{FF2B5EF4-FFF2-40B4-BE49-F238E27FC236}">
                <a16:creationId xmlns:a16="http://schemas.microsoft.com/office/drawing/2014/main" id="{3438981C-B925-CBDB-B0CB-CAB6F36CFB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"/>
            <a:ext cx="12239625" cy="683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364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이(가) 표시된 사진&#10;&#10;자동 생성된 설명">
            <a:extLst>
              <a:ext uri="{FF2B5EF4-FFF2-40B4-BE49-F238E27FC236}">
                <a16:creationId xmlns:a16="http://schemas.microsoft.com/office/drawing/2014/main" id="{FD181BF9-9FF1-445C-A45F-2B3294BB1A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"/>
            <a:ext cx="12239625" cy="683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6309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602</TotalTime>
  <Pages>19</Pages>
  <Words>0</Words>
  <Characters>0</Characters>
  <Application>Microsoft Office PowerPoint</Application>
  <DocSecurity>0</DocSecurity>
  <PresentationFormat>사용자 지정</PresentationFormat>
  <Lines>0</Lines>
  <Paragraphs>0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관리자</dc:creator>
  <cp:lastModifiedBy>천현승</cp:lastModifiedBy>
  <cp:revision>25</cp:revision>
  <dcterms:modified xsi:type="dcterms:W3CDTF">2022-08-29T03:01:24Z</dcterms:modified>
  <cp:version>9.103.88.44548</cp:version>
</cp:coreProperties>
</file>