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337" r:id="rId2"/>
    <p:sldId id="338" r:id="rId3"/>
  </p:sldIdLst>
  <p:sldSz cx="6858000" cy="9144000" type="screen4x3"/>
  <p:notesSz cx="6805613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">
          <p15:clr>
            <a:srgbClr val="A4A3A4"/>
          </p15:clr>
        </p15:guide>
        <p15:guide id="2" pos="1026" userDrawn="1">
          <p15:clr>
            <a:srgbClr val="A4A3A4"/>
          </p15:clr>
        </p15:guide>
        <p15:guide id="3" orient="horz" pos="52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9" autoAdjust="0"/>
    <p:restoredTop sz="94660" autoAdjust="0"/>
  </p:normalViewPr>
  <p:slideViewPr>
    <p:cSldViewPr>
      <p:cViewPr varScale="1">
        <p:scale>
          <a:sx n="87" d="100"/>
          <a:sy n="87" d="100"/>
        </p:scale>
        <p:origin x="3222" y="96"/>
      </p:cViewPr>
      <p:guideLst>
        <p:guide orient="horz" pos="340"/>
        <p:guide pos="1026"/>
        <p:guide orient="horz" pos="52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704" y="-96"/>
      </p:cViewPr>
      <p:guideLst>
        <p:guide orient="horz" pos="3129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64597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183" y="9441814"/>
            <a:ext cx="2949841" cy="497524"/>
          </a:xfrm>
          <a:prstGeom prst="rect">
            <a:avLst/>
          </a:prstGeom>
          <a:noFill/>
        </p:spPr>
        <p:txBody>
          <a:bodyPr lIns="91550" tIns="45775" rIns="91550" bIns="45775"/>
          <a:lstStyle/>
          <a:p>
            <a:fld id="{7AC798CE-60B9-402B-8AA2-C7BAE3D8F74C}" type="slidenum">
              <a:rPr lang="en-US" altLang="ko-KR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46288" y="769938"/>
            <a:ext cx="2765425" cy="3690937"/>
          </a:xfrm>
          <a:prstGeom prst="rect">
            <a:avLst/>
          </a:prstGeo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5005" y="4690706"/>
            <a:ext cx="5006464" cy="4538111"/>
          </a:xfrm>
          <a:prstGeom prst="rect">
            <a:avLst/>
          </a:prstGeom>
          <a:noFill/>
          <a:ln/>
        </p:spPr>
        <p:txBody>
          <a:bodyPr lIns="91550" tIns="45775" rIns="91550" bIns="45775"/>
          <a:lstStyle/>
          <a:p>
            <a:pPr eaLnBrk="1" hangingPunct="1"/>
            <a:endParaRPr lang="ko-KR" altLang="ko-KR" smtClean="0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982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39916"/>
            <a:ext cx="5829300" cy="196068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7289"/>
          </a:xfrm>
        </p:spPr>
        <p:txBody>
          <a:bodyPr/>
          <a:lstStyle>
            <a:lvl1pPr marL="0" indent="0" algn="ctr">
              <a:buNone/>
              <a:defRPr/>
            </a:lvl1pPr>
            <a:lvl2pPr marL="422041" indent="0" algn="ctr">
              <a:buNone/>
              <a:defRPr/>
            </a:lvl2pPr>
            <a:lvl3pPr marL="844083" indent="0" algn="ctr">
              <a:buNone/>
              <a:defRPr/>
            </a:lvl3pPr>
            <a:lvl4pPr marL="1266124" indent="0" algn="ctr">
              <a:buNone/>
              <a:defRPr/>
            </a:lvl4pPr>
            <a:lvl5pPr marL="1688165" indent="0" algn="ctr">
              <a:buNone/>
              <a:defRPr/>
            </a:lvl5pPr>
            <a:lvl6pPr marL="2110207" indent="0" algn="ctr">
              <a:buNone/>
              <a:defRPr/>
            </a:lvl6pPr>
            <a:lvl7pPr marL="2532248" indent="0" algn="ctr">
              <a:buNone/>
              <a:defRPr/>
            </a:lvl7pPr>
            <a:lvl8pPr marL="2954289" indent="0" algn="ctr">
              <a:buNone/>
              <a:defRPr/>
            </a:lvl8pPr>
            <a:lvl9pPr marL="337633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5E5AC-1950-41E3-BD7A-14F74576F8AA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127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E45EA-B801-46BD-9C1E-8DA53C66107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45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6193"/>
            <a:ext cx="5829300" cy="1815612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943"/>
            <a:ext cx="5829300" cy="2000250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EC1E1-8F9A-4AA0-B88C-B1324F9A54E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57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C4D74-65D8-4ECB-92CA-C018610C9B2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76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7143"/>
            <a:ext cx="3030538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997"/>
            <a:ext cx="3030538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4" y="2047143"/>
            <a:ext cx="3030537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4" y="2899997"/>
            <a:ext cx="3030537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6943C-8C9A-4219-B596-E367BDDB9F6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1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7F44C-90DC-4121-AC5C-BE81F718E9B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271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DD32A-7F07-4F7C-B7DC-425FAA679B9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637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416"/>
            <a:ext cx="2255838" cy="1550377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416"/>
            <a:ext cx="3833812" cy="7804638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792"/>
            <a:ext cx="2255838" cy="62542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8464D-2630-400E-86A4-023EE0790B6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62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61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685"/>
            <a:ext cx="4114800" cy="54864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938"/>
            <a:ext cx="4114800" cy="10726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A11A4-32EA-45FD-8649-12B8D5A39DA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32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8D072-E024-4DC1-AF85-83020A2E626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6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346"/>
            <a:ext cx="1543050" cy="780170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346"/>
            <a:ext cx="4476750" cy="780170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C0C70-733F-4C4D-A22B-BD159C1A905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48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346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316"/>
            <a:ext cx="21717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fld id="{3B0ACB2D-612F-461E-BBBA-BE4BF3C20599}" type="slidenum">
              <a:rPr lang="en-US" altLang="ko-KR">
                <a:solidFill>
                  <a:srgbClr val="000000"/>
                </a:solidFill>
              </a:rPr>
              <a:pPr eaLnBrk="1" latinLnBrk="1" hangingPunct="1"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pic>
        <p:nvPicPr>
          <p:cNvPr id="1031" name="Picture 25" descr="LS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463" y="8924193"/>
            <a:ext cx="488950" cy="21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031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22041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844083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266124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688165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6531" indent="-31653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954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585">
          <a:solidFill>
            <a:schemeClr val="tx1"/>
          </a:solidFill>
          <a:latin typeface="+mn-lt"/>
          <a:ea typeface="+mn-ea"/>
        </a:defRPr>
      </a:lvl2pPr>
      <a:lvl3pPr marL="1055103" indent="-21102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n-lt"/>
          <a:ea typeface="+mn-ea"/>
        </a:defRPr>
      </a:lvl3pPr>
      <a:lvl4pPr marL="1477145" indent="-211021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846">
          <a:solidFill>
            <a:schemeClr val="tx1"/>
          </a:solidFill>
          <a:latin typeface="+mn-lt"/>
          <a:ea typeface="+mn-ea"/>
        </a:defRPr>
      </a:lvl4pPr>
      <a:lvl5pPr marL="1899186" indent="-211021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5pPr>
      <a:lvl6pPr marL="2321227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6pPr>
      <a:lvl7pPr marL="2743269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7pPr>
      <a:lvl8pPr marL="3165310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8pPr>
      <a:lvl9pPr marL="3587351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53"/>
          <p:cNvSpPr>
            <a:spLocks noChangeArrowheads="1"/>
          </p:cNvSpPr>
          <p:nvPr/>
        </p:nvSpPr>
        <p:spPr bwMode="auto">
          <a:xfrm>
            <a:off x="2633850" y="-5466"/>
            <a:ext cx="1590302" cy="42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ea typeface="맑은 고딕" panose="020B0503020000020004" pitchFamily="50" charset="-127"/>
              </a:rPr>
              <a:t>입사지원서</a:t>
            </a:r>
            <a:endParaRPr lang="en-US" altLang="ko-KR" sz="2215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7507" name="Group 13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474220"/>
              </p:ext>
            </p:extLst>
          </p:nvPr>
        </p:nvGraphicFramePr>
        <p:xfrm>
          <a:off x="370743" y="451338"/>
          <a:ext cx="6116514" cy="531340"/>
        </p:xfrm>
        <a:graphic>
          <a:graphicData uri="http://schemas.openxmlformats.org/drawingml/2006/table">
            <a:tbl>
              <a:tblPr/>
              <a:tblGrid>
                <a:gridCol w="3058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8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지원 구분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직무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국가보훈 대상여부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미래원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인재육성팀</a:t>
                      </a: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 /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비대상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420" name="Group 12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214206"/>
              </p:ext>
            </p:extLst>
          </p:nvPr>
        </p:nvGraphicFramePr>
        <p:xfrm>
          <a:off x="370743" y="5967848"/>
          <a:ext cx="6116515" cy="1927597"/>
        </p:xfrm>
        <a:graphic>
          <a:graphicData uri="http://schemas.openxmlformats.org/drawingml/2006/table">
            <a:tbl>
              <a:tblPr/>
              <a:tblGrid>
                <a:gridCol w="302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3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58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68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7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:2022/12)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근무처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활동내역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시작년월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종료년월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9" name="Group 12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8508"/>
              </p:ext>
            </p:extLst>
          </p:nvPr>
        </p:nvGraphicFramePr>
        <p:xfrm>
          <a:off x="3707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9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Test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급수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433" name="Group 1289"/>
          <p:cNvGraphicFramePr>
            <a:graphicFrameLocks noGrp="1"/>
          </p:cNvGraphicFramePr>
          <p:nvPr>
            <p:extLst/>
          </p:nvPr>
        </p:nvGraphicFramePr>
        <p:xfrm>
          <a:off x="34949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3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격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자격증명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발행기관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914" name="Group 8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544074"/>
              </p:ext>
            </p:extLst>
          </p:nvPr>
        </p:nvGraphicFramePr>
        <p:xfrm>
          <a:off x="370743" y="2644402"/>
          <a:ext cx="6116515" cy="1927597"/>
        </p:xfrm>
        <a:graphic>
          <a:graphicData uri="http://schemas.openxmlformats.org/drawingml/2006/table">
            <a:tbl>
              <a:tblPr/>
              <a:tblGrid>
                <a:gridCol w="2593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19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31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19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12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:2022/08)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학부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학위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평균학점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고등학교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2" name="Group 12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332503"/>
              </p:ext>
            </p:extLst>
          </p:nvPr>
        </p:nvGraphicFramePr>
        <p:xfrm>
          <a:off x="370743" y="8028954"/>
          <a:ext cx="6116514" cy="792663"/>
        </p:xfrm>
        <a:graphic>
          <a:graphicData uri="http://schemas.openxmlformats.org/drawingml/2006/table">
            <a:tbl>
              <a:tblPr/>
              <a:tblGrid>
                <a:gridCol w="315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434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22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병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복무기간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:2022/03)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군별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계급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군미필시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사유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입대년월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제대년월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290037" y="1050593"/>
            <a:ext cx="1197220" cy="1462454"/>
          </a:xfrm>
          <a:prstGeom prst="rect">
            <a:avLst/>
          </a:prstGeom>
          <a:solidFill>
            <a:srgbClr val="CCECFF"/>
          </a:solidFill>
          <a:ln w="12700">
            <a:solidFill>
              <a:srgbClr val="77777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03402" eaLnBrk="1" hangingPunct="1"/>
            <a:r>
              <a:rPr lang="ko-KR" altLang="en-US" sz="1108" b="1" dirty="0">
                <a:solidFill>
                  <a:srgbClr val="808080"/>
                </a:solidFill>
                <a:ea typeface="맑은 고딕" panose="020B0503020000020004" pitchFamily="50" charset="-127"/>
              </a:rPr>
              <a:t>사진</a:t>
            </a:r>
            <a:endParaRPr lang="en-US" altLang="ko-KR" sz="1108" b="1" dirty="0">
              <a:solidFill>
                <a:srgbClr val="80808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15" name="Group 1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575022"/>
              </p:ext>
            </p:extLst>
          </p:nvPr>
        </p:nvGraphicFramePr>
        <p:xfrm>
          <a:off x="370743" y="1049216"/>
          <a:ext cx="4922586" cy="1465385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4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52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90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778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e-mail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1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6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핸드폰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69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04368" y="29308"/>
            <a:ext cx="5982891" cy="4266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자기소개서</a:t>
            </a:r>
            <a:endParaRPr lang="en-US" altLang="ko-KR" sz="2215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126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901117"/>
              </p:ext>
            </p:extLst>
          </p:nvPr>
        </p:nvGraphicFramePr>
        <p:xfrm>
          <a:off x="370743" y="539751"/>
          <a:ext cx="6116515" cy="7776666"/>
        </p:xfrm>
        <a:graphic>
          <a:graphicData uri="http://schemas.openxmlformats.org/drawingml/2006/table">
            <a:tbl>
              <a:tblPr/>
              <a:tblGrid>
                <a:gridCol w="864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1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직무성장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강점과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약점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포부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70743" y="8388424"/>
            <a:ext cx="5400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000000"/>
                </a:solidFill>
              </a:rPr>
              <a:t>※ </a:t>
            </a:r>
            <a:r>
              <a:rPr lang="ko-KR" altLang="en-US" b="1" dirty="0" smtClean="0">
                <a:solidFill>
                  <a:srgbClr val="000000"/>
                </a:solidFill>
              </a:rPr>
              <a:t>글자수 제한은 없으나</a:t>
            </a:r>
            <a:r>
              <a:rPr lang="en-US" altLang="ko-KR" b="1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</a:rPr>
              <a:t>페이지가 초과되지 않도록 작성해주시기 바랍니다</a:t>
            </a:r>
            <a:r>
              <a:rPr lang="en-US" altLang="ko-KR" b="1" dirty="0" smtClean="0">
                <a:solidFill>
                  <a:srgbClr val="000000"/>
                </a:solidFill>
              </a:rPr>
              <a:t>.</a:t>
            </a:r>
            <a:endParaRPr lang="ko-KR" alt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32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10017</TotalTime>
  <Words>155</Words>
  <Application>Microsoft Office PowerPoint</Application>
  <PresentationFormat>화면 슬라이드 쇼(4:3)</PresentationFormat>
  <Paragraphs>100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굴림</vt:lpstr>
      <vt:lpstr>돋움</vt:lpstr>
      <vt:lpstr>맑은 고딕</vt:lpstr>
      <vt:lpstr>Arial</vt:lpstr>
      <vt:lpstr>1_기본 디자인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INSATFT</dc:creator>
  <cp:lastModifiedBy>user</cp:lastModifiedBy>
  <cp:revision>421</cp:revision>
  <cp:lastPrinted>2022-11-14T08:04:49Z</cp:lastPrinted>
  <dcterms:created xsi:type="dcterms:W3CDTF">1997-08-25T07:37:50Z</dcterms:created>
  <dcterms:modified xsi:type="dcterms:W3CDTF">2022-11-17T07:58:33Z</dcterms:modified>
</cp:coreProperties>
</file>