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431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535"/>
    <a:srgbClr val="C00C3F"/>
    <a:srgbClr val="D9D9D9"/>
    <a:srgbClr val="D7294E"/>
    <a:srgbClr val="D83054"/>
    <a:srgbClr val="DE4E6D"/>
    <a:srgbClr val="E76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44" autoAdjust="0"/>
    <p:restoredTop sz="96391" autoAdjust="0"/>
  </p:normalViewPr>
  <p:slideViewPr>
    <p:cSldViewPr showGuides="1">
      <p:cViewPr>
        <p:scale>
          <a:sx n="100" d="100"/>
          <a:sy n="100" d="100"/>
        </p:scale>
        <p:origin x="2964" y="-224"/>
      </p:cViewPr>
      <p:guideLst>
        <p:guide orient="horz"/>
        <p:guide pos="43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14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191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396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734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153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313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5713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446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65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88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528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74B9-0E95-4B6B-927A-6E6AA300334A}" type="datetimeFigureOut">
              <a:rPr lang="ko-KR" altLang="en-US" smtClean="0"/>
              <a:t>2022-07-05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51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" y="-24898"/>
            <a:ext cx="6858001" cy="505849"/>
          </a:xfrm>
          <a:prstGeom prst="rect">
            <a:avLst/>
          </a:prstGeom>
          <a:solidFill>
            <a:srgbClr val="C00C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LG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생활건강 신입사원 모집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16" y="8722236"/>
            <a:ext cx="1440160" cy="386268"/>
          </a:xfrm>
          <a:prstGeom prst="rect">
            <a:avLst/>
          </a:prstGeom>
        </p:spPr>
      </p:pic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184714"/>
              </p:ext>
            </p:extLst>
          </p:nvPr>
        </p:nvGraphicFramePr>
        <p:xfrm>
          <a:off x="439842" y="1262766"/>
          <a:ext cx="6048672" cy="23830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92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07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 세부 내용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근무지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43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rgbClr val="00206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품질보증</a:t>
                      </a:r>
                      <a:r>
                        <a:rPr lang="en-US" altLang="ko-KR" sz="1000" b="1" dirty="0" smtClean="0">
                          <a:solidFill>
                            <a:srgbClr val="00206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(QA)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화학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화공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생명공학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생물학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약학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재료공학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등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관련학과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화장품 품질보증 및 고객 클레임 예방 및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대응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생산공정 개선 및 점검을 통한 품질 불량 최소화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화장품 관련 법규준수 등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청주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65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rgbClr val="00206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환경안전</a:t>
                      </a:r>
                      <a:endParaRPr lang="en-US" altLang="ko-KR" sz="1000" b="1" dirty="0" smtClean="0">
                        <a:solidFill>
                          <a:srgbClr val="002060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환경공학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안전공학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보건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소방 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등 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관련학과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u="none" kern="12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-</a:t>
                      </a:r>
                      <a:r>
                        <a:rPr lang="ko-KR" altLang="en-US" sz="1000" u="none" kern="12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중대재해처벌법 대응 등 산업재해 예방 활동</a:t>
                      </a:r>
                      <a:endParaRPr lang="en-US" altLang="ko-KR" sz="1000" u="none" kern="12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u="none" kern="12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-</a:t>
                      </a:r>
                      <a:r>
                        <a:rPr lang="ko-KR" altLang="en-US" sz="1000" u="none" kern="12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소방시설 점검</a:t>
                      </a:r>
                      <a:r>
                        <a:rPr lang="en-US" altLang="ko-KR" sz="1000" u="none" kern="12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00" u="none" kern="12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관리</a:t>
                      </a:r>
                      <a:r>
                        <a:rPr lang="en-US" altLang="ko-KR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및 공사업체 관리</a:t>
                      </a:r>
                      <a:endParaRPr lang="en-US" altLang="ko-KR" sz="1000" u="none" kern="1200" baseline="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-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사업장 안전</a:t>
                      </a:r>
                      <a:r>
                        <a:rPr lang="en-US" altLang="ko-KR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보건</a:t>
                      </a:r>
                      <a:r>
                        <a:rPr lang="en-US" altLang="ko-KR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관리</a:t>
                      </a:r>
                      <a:r>
                        <a:rPr lang="en-US" altLang="ko-KR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공정안전관리</a:t>
                      </a:r>
                      <a:r>
                        <a:rPr lang="en-US" altLang="ko-KR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(PSM) 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의무 이행</a:t>
                      </a:r>
                      <a:endParaRPr lang="en-US" altLang="ko-KR" sz="1000" u="none" kern="1200" baseline="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endParaRPr lang="en-US" altLang="ko-KR" sz="500" u="none" kern="1200" baseline="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  <a:cs typeface="+mn-cs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*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산업안전기사 자격 </a:t>
                      </a:r>
                      <a:r>
                        <a:rPr lang="ko-KR" altLang="en-US" sz="1000" u="none" kern="12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  <a:cs typeface="+mn-cs"/>
                        </a:rPr>
                        <a:t>보유 필수</a:t>
                      </a:r>
                      <a:endParaRPr lang="en-US" altLang="ko-KR" sz="1000" u="none" kern="1200" baseline="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청주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/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울산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508864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404664" y="971600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모집분야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0648" y="467544"/>
            <a:ext cx="6192688" cy="61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글로벌 화장품</a:t>
            </a:r>
            <a:r>
              <a:rPr lang="en-US" altLang="ko-KR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및 생활용품 기업인 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생활건강에서 신입사원을 모집합니다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</a:p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관심 있는 분들의 많은 지원 부탁 드립니다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300" b="1" dirty="0">
              <a:solidFill>
                <a:schemeClr val="tx1">
                  <a:lumMod val="75000"/>
                  <a:lumOff val="25000"/>
                </a:schemeClr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02230" y="3779912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지원자격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64221" y="3987987"/>
            <a:ext cx="5482626" cy="79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졸업자 및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8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 졸업 예정자로서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’22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8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실시 예정인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(8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주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Full-time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참여가 가능하고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‘22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10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가능한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해외여행에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결격 사유가 없는 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04664" y="4905219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채용 전형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74123" y="6156176"/>
            <a:ext cx="5765737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지원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커리어스 홈페이지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(careers.lg.com) – ‘Apply LG’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‘LG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검색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-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lvl="0">
              <a:lnSpc>
                <a:spcPct val="130000"/>
              </a:lnSpc>
              <a:spcBef>
                <a:spcPts val="300"/>
              </a:spcBef>
            </a:pP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                 - ‘[LG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]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상시 인재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Pool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등록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신입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지원서 접수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92075" lvl="0" indent="-9207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지원 기한 </a:t>
            </a:r>
            <a:r>
              <a:rPr lang="en-US" altLang="ko-KR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2022.07.14(</a:t>
            </a:r>
            <a:r>
              <a:rPr lang="ko-KR" altLang="en-US" sz="1100" b="1" u="sng" dirty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목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 23:59 </a:t>
            </a:r>
            <a:r>
              <a:rPr lang="ko-KR" altLang="en-US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까지</a:t>
            </a:r>
            <a:endParaRPr lang="en-US" altLang="ko-KR" sz="1100" b="1" u="sng" dirty="0" smtClean="0">
              <a:solidFill>
                <a:srgbClr val="FF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92695" y="5205469"/>
            <a:ext cx="5760641" cy="878699"/>
            <a:chOff x="244519" y="5070782"/>
            <a:chExt cx="6364402" cy="1021530"/>
          </a:xfrm>
        </p:grpSpPr>
        <p:grpSp>
          <p:nvGrpSpPr>
            <p:cNvPr id="45" name="그룹 44"/>
            <p:cNvGrpSpPr/>
            <p:nvPr/>
          </p:nvGrpSpPr>
          <p:grpSpPr>
            <a:xfrm>
              <a:off x="244520" y="5070782"/>
              <a:ext cx="6364401" cy="812371"/>
              <a:chOff x="246832" y="4508769"/>
              <a:chExt cx="6364401" cy="812371"/>
            </a:xfrm>
          </p:grpSpPr>
          <p:sp>
            <p:nvSpPr>
              <p:cNvPr id="53" name="모서리가 둥근 직사각형 52"/>
              <p:cNvSpPr/>
              <p:nvPr/>
            </p:nvSpPr>
            <p:spPr>
              <a:xfrm>
                <a:off x="246832" y="4508769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서류전형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4" name="모서리가 둥근 직사각형 53"/>
              <p:cNvSpPr/>
              <p:nvPr/>
            </p:nvSpPr>
            <p:spPr>
              <a:xfrm>
                <a:off x="5531113" y="4529052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최종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입사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5" name="모서리가 둥근 직사각형 54"/>
              <p:cNvSpPr/>
              <p:nvPr/>
            </p:nvSpPr>
            <p:spPr>
              <a:xfrm>
                <a:off x="2889007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면접전형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6" name="모서리가 둥근 직사각형 55"/>
              <p:cNvSpPr/>
              <p:nvPr/>
            </p:nvSpPr>
            <p:spPr>
              <a:xfrm>
                <a:off x="1567885" y="4525525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인적성검사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전형</a:t>
                </a:r>
                <a:endParaRPr lang="ko-KR" altLang="en-US" sz="1100" dirty="0"/>
              </a:p>
            </p:txBody>
          </p:sp>
          <p:sp>
            <p:nvSpPr>
              <p:cNvPr id="57" name="모서리가 둥근 직사각형 56"/>
              <p:cNvSpPr/>
              <p:nvPr/>
            </p:nvSpPr>
            <p:spPr>
              <a:xfrm>
                <a:off x="4210060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인턴십전형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(8</a:t>
                </a:r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주</a:t>
                </a:r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)</a:t>
                </a:r>
                <a:endParaRPr lang="ko-KR" altLang="en-US" sz="1100" dirty="0"/>
              </a:p>
            </p:txBody>
          </p:sp>
        </p:grpSp>
        <p:sp>
          <p:nvSpPr>
            <p:cNvPr id="46" name="이등변 삼각형 45"/>
            <p:cNvSpPr/>
            <p:nvPr/>
          </p:nvSpPr>
          <p:spPr>
            <a:xfrm rot="5400000">
              <a:off x="1132037" y="5456769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이등변 삼각형 46"/>
            <p:cNvSpPr/>
            <p:nvPr/>
          </p:nvSpPr>
          <p:spPr>
            <a:xfrm rot="5400000">
              <a:off x="2449476" y="5465793"/>
              <a:ext cx="645661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이등변 삼각형 47"/>
            <p:cNvSpPr/>
            <p:nvPr/>
          </p:nvSpPr>
          <p:spPr>
            <a:xfrm rot="5400000">
              <a:off x="5095299" y="5449522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이등변 삼각형 48"/>
            <p:cNvSpPr/>
            <p:nvPr/>
          </p:nvSpPr>
          <p:spPr>
            <a:xfrm rot="5400000">
              <a:off x="3774213" y="5465793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순서도: 지연 49"/>
            <p:cNvSpPr/>
            <p:nvPr/>
          </p:nvSpPr>
          <p:spPr>
            <a:xfrm>
              <a:off x="5415596" y="5933876"/>
              <a:ext cx="1193325" cy="158434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10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4122298" y="5933876"/>
              <a:ext cx="1219504" cy="158436"/>
            </a:xfrm>
            <a:prstGeom prst="rect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8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~9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 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2" name="순서도: 지연 51"/>
            <p:cNvSpPr/>
            <p:nvPr/>
          </p:nvSpPr>
          <p:spPr>
            <a:xfrm flipH="1">
              <a:off x="244519" y="5933876"/>
              <a:ext cx="3803984" cy="157951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7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349089" y="7174837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기타 사항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76191" y="7444450"/>
            <a:ext cx="6253671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기한 내 제출완료 된 지원서를 검토하며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서류전형 합격자에 한하여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프로세스를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개별 안내드릴 예정입니다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 marL="85725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전형도 채용 과정의 일부이므로 불합격할 수 있습니다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>
              <a:lnSpc>
                <a:spcPct val="130000"/>
              </a:lnSpc>
              <a:spcBef>
                <a:spcPts val="300"/>
              </a:spcBef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채용 문의는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 채용담당자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nabe1086@lghnh.com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및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043-261-7905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으로 연락 바랍니다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</p:txBody>
      </p:sp>
      <p:sp>
        <p:nvSpPr>
          <p:cNvPr id="60" name="직사각형 59"/>
          <p:cNvSpPr/>
          <p:nvPr/>
        </p:nvSpPr>
        <p:spPr>
          <a:xfrm>
            <a:off x="5559335" y="3635896"/>
            <a:ext cx="106792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900" dirty="0" smtClean="0">
                <a:solidFill>
                  <a:srgbClr val="C00C3F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*</a:t>
            </a:r>
            <a:r>
              <a:rPr lang="ko-KR" altLang="en-US" sz="900" dirty="0" smtClean="0">
                <a:solidFill>
                  <a:srgbClr val="C00C3F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기숙사</a:t>
            </a:r>
            <a:r>
              <a:rPr lang="en-US" altLang="ko-KR" sz="900" dirty="0" smtClean="0">
                <a:solidFill>
                  <a:srgbClr val="C00C3F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/</a:t>
            </a:r>
            <a:r>
              <a:rPr lang="ko-KR" altLang="en-US" sz="900" dirty="0" smtClean="0">
                <a:solidFill>
                  <a:srgbClr val="C00C3F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사택 제공</a:t>
            </a:r>
            <a:endParaRPr lang="ko-KR" altLang="en-US" sz="900" dirty="0">
              <a:solidFill>
                <a:srgbClr val="C00C3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58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2958</TotalTime>
  <Words>269</Words>
  <Application>Microsoft Office PowerPoint</Application>
  <PresentationFormat>화면 슬라이드 쇼(4:3)</PresentationFormat>
  <Paragraphs>53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LG스마트체 Regular</vt:lpstr>
      <vt:lpstr>LG스마트체 SemiBold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hsheo</dc:creator>
  <cp:lastModifiedBy>chanju0611</cp:lastModifiedBy>
  <cp:revision>152</cp:revision>
  <cp:lastPrinted>2021-07-08T00:47:48Z</cp:lastPrinted>
  <dcterms:created xsi:type="dcterms:W3CDTF">2018-08-30T05:34:16Z</dcterms:created>
  <dcterms:modified xsi:type="dcterms:W3CDTF">2022-07-05T05:06:55Z</dcterms:modified>
</cp:coreProperties>
</file>