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147308362" r:id="rId2"/>
    <p:sldId id="2147308360" r:id="rId3"/>
    <p:sldId id="2147308359" r:id="rId4"/>
    <p:sldId id="21473083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82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, Coulson" userId="2ebf0a6d-28f7-4af6-8f1b-d185707c3bbb" providerId="ADAL" clId="{1A790F30-BAC7-43E2-B412-5E4612DB263D}"/>
    <pc:docChg chg="modSld">
      <pc:chgData name="Gu, Coulson" userId="2ebf0a6d-28f7-4af6-8f1b-d185707c3bbb" providerId="ADAL" clId="{1A790F30-BAC7-43E2-B412-5E4612DB263D}" dt="2022-05-16T05:33:12.099" v="94" actId="20577"/>
      <pc:docMkLst>
        <pc:docMk/>
      </pc:docMkLst>
      <pc:sldChg chg="modSp mod">
        <pc:chgData name="Gu, Coulson" userId="2ebf0a6d-28f7-4af6-8f1b-d185707c3bbb" providerId="ADAL" clId="{1A790F30-BAC7-43E2-B412-5E4612DB263D}" dt="2022-04-27T06:28:33.805" v="90" actId="20577"/>
        <pc:sldMkLst>
          <pc:docMk/>
          <pc:sldMk cId="384699589" sldId="2147308361"/>
        </pc:sldMkLst>
        <pc:spChg chg="mod">
          <ac:chgData name="Gu, Coulson" userId="2ebf0a6d-28f7-4af6-8f1b-d185707c3bbb" providerId="ADAL" clId="{1A790F30-BAC7-43E2-B412-5E4612DB263D}" dt="2022-04-27T06:28:33.805" v="90" actId="20577"/>
          <ac:spMkLst>
            <pc:docMk/>
            <pc:sldMk cId="384699589" sldId="2147308361"/>
            <ac:spMk id="3" creationId="{F41DBF00-2EAE-481E-B33F-0F0A472FE283}"/>
          </ac:spMkLst>
        </pc:spChg>
      </pc:sldChg>
      <pc:sldChg chg="modSp mod">
        <pc:chgData name="Gu, Coulson" userId="2ebf0a6d-28f7-4af6-8f1b-d185707c3bbb" providerId="ADAL" clId="{1A790F30-BAC7-43E2-B412-5E4612DB263D}" dt="2022-05-16T05:33:12.099" v="94" actId="20577"/>
        <pc:sldMkLst>
          <pc:docMk/>
          <pc:sldMk cId="3205869911" sldId="2147308362"/>
        </pc:sldMkLst>
        <pc:spChg chg="mod">
          <ac:chgData name="Gu, Coulson" userId="2ebf0a6d-28f7-4af6-8f1b-d185707c3bbb" providerId="ADAL" clId="{1A790F30-BAC7-43E2-B412-5E4612DB263D}" dt="2022-05-16T05:33:12.099" v="94" actId="20577"/>
          <ac:spMkLst>
            <pc:docMk/>
            <pc:sldMk cId="3205869911" sldId="2147308362"/>
            <ac:spMk id="2" creationId="{6A46A04B-1964-46B5-87DC-C459852431D4}"/>
          </ac:spMkLst>
        </pc:spChg>
        <pc:spChg chg="mod">
          <ac:chgData name="Gu, Coulson" userId="2ebf0a6d-28f7-4af6-8f1b-d185707c3bbb" providerId="ADAL" clId="{1A790F30-BAC7-43E2-B412-5E4612DB263D}" dt="2022-05-16T05:33:04.735" v="93" actId="20577"/>
          <ac:spMkLst>
            <pc:docMk/>
            <pc:sldMk cId="3205869911" sldId="2147308362"/>
            <ac:spMk id="6" creationId="{91753675-112D-4D05-B443-2712CFBFFDBC}"/>
          </ac:spMkLst>
        </pc:spChg>
      </pc:sldChg>
    </pc:docChg>
  </pc:docChgLst>
  <pc:docChgLst>
    <pc:chgData name="Gu, Coulson" userId="2ebf0a6d-28f7-4af6-8f1b-d185707c3bbb" providerId="ADAL" clId="{F2A892DF-B319-4A9A-BACE-784DA2D2D7C8}"/>
    <pc:docChg chg="custSel addSld modSld sldOrd">
      <pc:chgData name="Gu, Coulson" userId="2ebf0a6d-28f7-4af6-8f1b-d185707c3bbb" providerId="ADAL" clId="{F2A892DF-B319-4A9A-BACE-784DA2D2D7C8}" dt="2022-04-12T02:15:36.568" v="245"/>
      <pc:docMkLst>
        <pc:docMk/>
      </pc:docMkLst>
      <pc:sldChg chg="addSp delSp modSp new mod ord">
        <pc:chgData name="Gu, Coulson" userId="2ebf0a6d-28f7-4af6-8f1b-d185707c3bbb" providerId="ADAL" clId="{F2A892DF-B319-4A9A-BACE-784DA2D2D7C8}" dt="2022-04-12T02:15:36.568" v="245"/>
        <pc:sldMkLst>
          <pc:docMk/>
          <pc:sldMk cId="3205869911" sldId="2147308362"/>
        </pc:sldMkLst>
        <pc:spChg chg="mod">
          <ac:chgData name="Gu, Coulson" userId="2ebf0a6d-28f7-4af6-8f1b-d185707c3bbb" providerId="ADAL" clId="{F2A892DF-B319-4A9A-BACE-784DA2D2D7C8}" dt="2022-04-12T02:13:00.268" v="33" actId="1076"/>
          <ac:spMkLst>
            <pc:docMk/>
            <pc:sldMk cId="3205869911" sldId="2147308362"/>
            <ac:spMk id="2" creationId="{6A46A04B-1964-46B5-87DC-C459852431D4}"/>
          </ac:spMkLst>
        </pc:spChg>
        <pc:spChg chg="add mod">
          <ac:chgData name="Gu, Coulson" userId="2ebf0a6d-28f7-4af6-8f1b-d185707c3bbb" providerId="ADAL" clId="{F2A892DF-B319-4A9A-BACE-784DA2D2D7C8}" dt="2022-04-12T02:12:58.107" v="32" actId="20577"/>
          <ac:spMkLst>
            <pc:docMk/>
            <pc:sldMk cId="3205869911" sldId="2147308362"/>
            <ac:spMk id="3" creationId="{7DC75735-0E7B-4192-9D81-3BBEECEA067F}"/>
          </ac:spMkLst>
        </pc:spChg>
        <pc:spChg chg="add del mod">
          <ac:chgData name="Gu, Coulson" userId="2ebf0a6d-28f7-4af6-8f1b-d185707c3bbb" providerId="ADAL" clId="{F2A892DF-B319-4A9A-BACE-784DA2D2D7C8}" dt="2022-04-12T02:13:22.170" v="38"/>
          <ac:spMkLst>
            <pc:docMk/>
            <pc:sldMk cId="3205869911" sldId="2147308362"/>
            <ac:spMk id="4" creationId="{C2F7BE48-D323-4C45-B616-4113DE58F420}"/>
          </ac:spMkLst>
        </pc:spChg>
        <pc:spChg chg="add del mod">
          <ac:chgData name="Gu, Coulson" userId="2ebf0a6d-28f7-4af6-8f1b-d185707c3bbb" providerId="ADAL" clId="{F2A892DF-B319-4A9A-BACE-784DA2D2D7C8}" dt="2022-04-12T02:13:22.168" v="36" actId="478"/>
          <ac:spMkLst>
            <pc:docMk/>
            <pc:sldMk cId="3205869911" sldId="2147308362"/>
            <ac:spMk id="5" creationId="{ABB666FA-1257-42AA-A6B3-C82983602962}"/>
          </ac:spMkLst>
        </pc:spChg>
        <pc:spChg chg="add mod">
          <ac:chgData name="Gu, Coulson" userId="2ebf0a6d-28f7-4af6-8f1b-d185707c3bbb" providerId="ADAL" clId="{F2A892DF-B319-4A9A-BACE-784DA2D2D7C8}" dt="2022-04-12T02:15:14.518" v="219" actId="1076"/>
          <ac:spMkLst>
            <pc:docMk/>
            <pc:sldMk cId="3205869911" sldId="2147308362"/>
            <ac:spMk id="6" creationId="{91753675-112D-4D05-B443-2712CFBFFDBC}"/>
          </ac:spMkLst>
        </pc:spChg>
        <pc:spChg chg="add mod">
          <ac:chgData name="Gu, Coulson" userId="2ebf0a6d-28f7-4af6-8f1b-d185707c3bbb" providerId="ADAL" clId="{F2A892DF-B319-4A9A-BACE-784DA2D2D7C8}" dt="2022-04-12T02:15:31.301" v="243" actId="1076"/>
          <ac:spMkLst>
            <pc:docMk/>
            <pc:sldMk cId="3205869911" sldId="2147308362"/>
            <ac:spMk id="7" creationId="{809D1CA3-1038-4611-AE40-849D57D36462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23013B-9E64-42F7-B6A6-F714D6140A36}" type="doc">
      <dgm:prSet loTypeId="urn:microsoft.com/office/officeart/2005/8/layout/chevronAccent+Icon" loCatId="process" qsTypeId="urn:microsoft.com/office/officeart/2005/8/quickstyle/simple1" qsCatId="simple" csTypeId="urn:microsoft.com/office/officeart/2005/8/colors/accent1_2" csCatId="accent1" phldr="1"/>
      <dgm:spPr/>
    </dgm:pt>
    <dgm:pt modelId="{70F81790-9618-408C-BE8C-223F9DB872EB}">
      <dgm:prSet phldrT="[Text]" custT="1"/>
      <dgm:spPr>
        <a:ln>
          <a:noFill/>
        </a:ln>
      </dgm:spPr>
      <dgm:t>
        <a:bodyPr/>
        <a:lstStyle/>
        <a:p>
          <a:r>
            <a:rPr lang="en-US" sz="1300" b="1">
              <a:solidFill>
                <a:schemeClr val="tx2"/>
              </a:solidFill>
            </a:rPr>
            <a:t>Semester 1</a:t>
          </a:r>
        </a:p>
      </dgm:t>
    </dgm:pt>
    <dgm:pt modelId="{9731EF24-4A8A-4C83-A234-62F8C063E532}" type="parTrans" cxnId="{2A5C2A76-D57D-456C-88F2-D2DBBCA8857B}">
      <dgm:prSet/>
      <dgm:spPr/>
      <dgm:t>
        <a:bodyPr/>
        <a:lstStyle/>
        <a:p>
          <a:endParaRPr lang="en-US"/>
        </a:p>
      </dgm:t>
    </dgm:pt>
    <dgm:pt modelId="{32E8853A-E01B-4855-B222-96D266EFD3DA}" type="sibTrans" cxnId="{2A5C2A76-D57D-456C-88F2-D2DBBCA8857B}">
      <dgm:prSet/>
      <dgm:spPr/>
      <dgm:t>
        <a:bodyPr/>
        <a:lstStyle/>
        <a:p>
          <a:endParaRPr lang="en-US"/>
        </a:p>
      </dgm:t>
    </dgm:pt>
    <dgm:pt modelId="{AF2F71F2-D36A-4D07-8125-849F5837E781}">
      <dgm:prSet phldrT="[Text]" custT="1"/>
      <dgm:spPr>
        <a:ln>
          <a:noFill/>
        </a:ln>
      </dgm:spPr>
      <dgm:t>
        <a:bodyPr/>
        <a:lstStyle/>
        <a:p>
          <a:r>
            <a:rPr lang="en-US" sz="1300" b="1">
              <a:solidFill>
                <a:schemeClr val="tx2"/>
              </a:solidFill>
            </a:rPr>
            <a:t>Semester 2</a:t>
          </a:r>
        </a:p>
      </dgm:t>
    </dgm:pt>
    <dgm:pt modelId="{CCD712D5-5453-4B1B-82C5-9DA02704E315}" type="parTrans" cxnId="{D8A1DD99-50BA-41A2-98C1-E214209A8939}">
      <dgm:prSet/>
      <dgm:spPr/>
      <dgm:t>
        <a:bodyPr/>
        <a:lstStyle/>
        <a:p>
          <a:endParaRPr lang="en-US"/>
        </a:p>
      </dgm:t>
    </dgm:pt>
    <dgm:pt modelId="{FEDDAA4C-5B8C-476B-BBBE-86AF09425829}" type="sibTrans" cxnId="{D8A1DD99-50BA-41A2-98C1-E214209A8939}">
      <dgm:prSet/>
      <dgm:spPr/>
      <dgm:t>
        <a:bodyPr/>
        <a:lstStyle/>
        <a:p>
          <a:endParaRPr lang="en-US"/>
        </a:p>
      </dgm:t>
    </dgm:pt>
    <dgm:pt modelId="{07619713-5C7F-49F1-80FD-1579B335198D}">
      <dgm:prSet phldrT="[Text]" custT="1"/>
      <dgm:spPr>
        <a:ln>
          <a:noFill/>
        </a:ln>
      </dgm:spPr>
      <dgm:t>
        <a:bodyPr/>
        <a:lstStyle/>
        <a:p>
          <a:r>
            <a:rPr lang="en-US" sz="1300" b="1">
              <a:solidFill>
                <a:schemeClr val="tx2"/>
              </a:solidFill>
            </a:rPr>
            <a:t>Semester 3</a:t>
          </a:r>
        </a:p>
      </dgm:t>
    </dgm:pt>
    <dgm:pt modelId="{E8741679-3DEE-49D4-8E1D-EA77177A915D}" type="parTrans" cxnId="{354797DC-EEE9-499F-9D23-4067EC092001}">
      <dgm:prSet/>
      <dgm:spPr/>
      <dgm:t>
        <a:bodyPr/>
        <a:lstStyle/>
        <a:p>
          <a:endParaRPr lang="en-US"/>
        </a:p>
      </dgm:t>
    </dgm:pt>
    <dgm:pt modelId="{575EEFD5-2AC4-40EF-9CB5-ABA0DECCE156}" type="sibTrans" cxnId="{354797DC-EEE9-499F-9D23-4067EC092001}">
      <dgm:prSet/>
      <dgm:spPr/>
      <dgm:t>
        <a:bodyPr/>
        <a:lstStyle/>
        <a:p>
          <a:endParaRPr lang="en-US"/>
        </a:p>
      </dgm:t>
    </dgm:pt>
    <dgm:pt modelId="{63BBD598-D9D4-45AC-B02F-F3D8CC617347}">
      <dgm:prSet phldrT="[Text]" custT="1"/>
      <dgm:spPr>
        <a:ln>
          <a:noFill/>
        </a:ln>
      </dgm:spPr>
      <dgm:t>
        <a:bodyPr/>
        <a:lstStyle/>
        <a:p>
          <a:r>
            <a:rPr lang="en-US" sz="1300" b="1">
              <a:solidFill>
                <a:schemeClr val="tx2"/>
              </a:solidFill>
            </a:rPr>
            <a:t>Semester 4</a:t>
          </a:r>
        </a:p>
      </dgm:t>
    </dgm:pt>
    <dgm:pt modelId="{535D275A-8F7C-4C58-811C-3BCE0B1E7BBA}" type="parTrans" cxnId="{F87BB6A6-C2AD-4FA3-9093-8C7905444523}">
      <dgm:prSet/>
      <dgm:spPr/>
      <dgm:t>
        <a:bodyPr/>
        <a:lstStyle/>
        <a:p>
          <a:endParaRPr lang="en-US"/>
        </a:p>
      </dgm:t>
    </dgm:pt>
    <dgm:pt modelId="{6ED295FA-5BE3-4D86-89D7-1B32525C73FF}" type="sibTrans" cxnId="{F87BB6A6-C2AD-4FA3-9093-8C7905444523}">
      <dgm:prSet/>
      <dgm:spPr/>
      <dgm:t>
        <a:bodyPr/>
        <a:lstStyle/>
        <a:p>
          <a:endParaRPr lang="en-US"/>
        </a:p>
      </dgm:t>
    </dgm:pt>
    <dgm:pt modelId="{D416112B-85F0-4D62-96B6-FC48314105E7}" type="pres">
      <dgm:prSet presAssocID="{B823013B-9E64-42F7-B6A6-F714D6140A36}" presName="Name0" presStyleCnt="0">
        <dgm:presLayoutVars>
          <dgm:dir/>
          <dgm:resizeHandles val="exact"/>
        </dgm:presLayoutVars>
      </dgm:prSet>
      <dgm:spPr/>
    </dgm:pt>
    <dgm:pt modelId="{D194E379-CC96-45C1-B7C4-8622DCFBD3FB}" type="pres">
      <dgm:prSet presAssocID="{70F81790-9618-408C-BE8C-223F9DB872EB}" presName="composite" presStyleCnt="0"/>
      <dgm:spPr/>
    </dgm:pt>
    <dgm:pt modelId="{5FED8051-1005-4EEB-97D8-D8FAD42550A5}" type="pres">
      <dgm:prSet presAssocID="{70F81790-9618-408C-BE8C-223F9DB872EB}" presName="bgChev" presStyleLbl="node1" presStyleIdx="0" presStyleCnt="4" custScaleY="63867"/>
      <dgm:spPr/>
    </dgm:pt>
    <dgm:pt modelId="{DEA948E1-9A5A-42B3-99BE-0A8E95492E57}" type="pres">
      <dgm:prSet presAssocID="{70F81790-9618-408C-BE8C-223F9DB872EB}" presName="txNode" presStyleLbl="fgAcc1" presStyleIdx="0" presStyleCnt="4" custScaleX="106152" custScaleY="51919">
        <dgm:presLayoutVars>
          <dgm:bulletEnabled val="1"/>
        </dgm:presLayoutVars>
      </dgm:prSet>
      <dgm:spPr/>
    </dgm:pt>
    <dgm:pt modelId="{824D2C31-BD65-4209-9AB2-D79C3B42B4BA}" type="pres">
      <dgm:prSet presAssocID="{32E8853A-E01B-4855-B222-96D266EFD3DA}" presName="compositeSpace" presStyleCnt="0"/>
      <dgm:spPr/>
    </dgm:pt>
    <dgm:pt modelId="{30CD5097-9EDB-48B5-B301-DF1A9D144973}" type="pres">
      <dgm:prSet presAssocID="{AF2F71F2-D36A-4D07-8125-849F5837E781}" presName="composite" presStyleCnt="0"/>
      <dgm:spPr/>
    </dgm:pt>
    <dgm:pt modelId="{7EC67EBD-0787-42D1-9FDA-3E0833F8462E}" type="pres">
      <dgm:prSet presAssocID="{AF2F71F2-D36A-4D07-8125-849F5837E781}" presName="bgChev" presStyleLbl="node1" presStyleIdx="1" presStyleCnt="4" custScaleY="63867"/>
      <dgm:spPr/>
    </dgm:pt>
    <dgm:pt modelId="{21221C18-61CF-439E-9862-D0B5EE7565C6}" type="pres">
      <dgm:prSet presAssocID="{AF2F71F2-D36A-4D07-8125-849F5837E781}" presName="txNode" presStyleLbl="fgAcc1" presStyleIdx="1" presStyleCnt="4" custScaleX="112164" custScaleY="52618">
        <dgm:presLayoutVars>
          <dgm:bulletEnabled val="1"/>
        </dgm:presLayoutVars>
      </dgm:prSet>
      <dgm:spPr/>
    </dgm:pt>
    <dgm:pt modelId="{73571538-B19C-4AF4-8ED5-49AD14A26A33}" type="pres">
      <dgm:prSet presAssocID="{FEDDAA4C-5B8C-476B-BBBE-86AF09425829}" presName="compositeSpace" presStyleCnt="0"/>
      <dgm:spPr/>
    </dgm:pt>
    <dgm:pt modelId="{27BA6E22-6909-4321-8485-87CE06CEFF2E}" type="pres">
      <dgm:prSet presAssocID="{07619713-5C7F-49F1-80FD-1579B335198D}" presName="composite" presStyleCnt="0"/>
      <dgm:spPr/>
    </dgm:pt>
    <dgm:pt modelId="{69566C48-AB4A-4F47-AC74-6AEE0EB016BE}" type="pres">
      <dgm:prSet presAssocID="{07619713-5C7F-49F1-80FD-1579B335198D}" presName="bgChev" presStyleLbl="node1" presStyleIdx="2" presStyleCnt="4" custScaleY="63867"/>
      <dgm:spPr/>
    </dgm:pt>
    <dgm:pt modelId="{AACB1200-393F-4B8A-8131-EEF13D3502C2}" type="pres">
      <dgm:prSet presAssocID="{07619713-5C7F-49F1-80FD-1579B335198D}" presName="txNode" presStyleLbl="fgAcc1" presStyleIdx="2" presStyleCnt="4" custScaleX="109944" custScaleY="52618">
        <dgm:presLayoutVars>
          <dgm:bulletEnabled val="1"/>
        </dgm:presLayoutVars>
      </dgm:prSet>
      <dgm:spPr/>
    </dgm:pt>
    <dgm:pt modelId="{A3711C75-ECF7-4B17-81C6-FFB3DFD01D94}" type="pres">
      <dgm:prSet presAssocID="{575EEFD5-2AC4-40EF-9CB5-ABA0DECCE156}" presName="compositeSpace" presStyleCnt="0"/>
      <dgm:spPr/>
    </dgm:pt>
    <dgm:pt modelId="{2C369465-2CE5-485D-8DDD-F11B4ADE6527}" type="pres">
      <dgm:prSet presAssocID="{63BBD598-D9D4-45AC-B02F-F3D8CC617347}" presName="composite" presStyleCnt="0"/>
      <dgm:spPr/>
    </dgm:pt>
    <dgm:pt modelId="{191D59E5-6A27-41A7-9935-CAE5D8769335}" type="pres">
      <dgm:prSet presAssocID="{63BBD598-D9D4-45AC-B02F-F3D8CC617347}" presName="bgChev" presStyleLbl="node1" presStyleIdx="3" presStyleCnt="4" custScaleY="63867"/>
      <dgm:spPr/>
    </dgm:pt>
    <dgm:pt modelId="{F5402C30-8B55-497B-8827-B9833BDD1FCA}" type="pres">
      <dgm:prSet presAssocID="{63BBD598-D9D4-45AC-B02F-F3D8CC617347}" presName="txNode" presStyleLbl="fgAcc1" presStyleIdx="3" presStyleCnt="4" custScaleX="111080" custScaleY="52618">
        <dgm:presLayoutVars>
          <dgm:bulletEnabled val="1"/>
        </dgm:presLayoutVars>
      </dgm:prSet>
      <dgm:spPr/>
    </dgm:pt>
  </dgm:ptLst>
  <dgm:cxnLst>
    <dgm:cxn modelId="{FB280608-0D6F-489E-BCDE-939DA0D87A3F}" type="presOf" srcId="{AF2F71F2-D36A-4D07-8125-849F5837E781}" destId="{21221C18-61CF-439E-9862-D0B5EE7565C6}" srcOrd="0" destOrd="0" presId="urn:microsoft.com/office/officeart/2005/8/layout/chevronAccent+Icon"/>
    <dgm:cxn modelId="{B1565236-4184-4EF4-AB41-62D228F90CD8}" type="presOf" srcId="{07619713-5C7F-49F1-80FD-1579B335198D}" destId="{AACB1200-393F-4B8A-8131-EEF13D3502C2}" srcOrd="0" destOrd="0" presId="urn:microsoft.com/office/officeart/2005/8/layout/chevronAccent+Icon"/>
    <dgm:cxn modelId="{BD537A44-C32B-418E-9B52-D5750F1F3936}" type="presOf" srcId="{70F81790-9618-408C-BE8C-223F9DB872EB}" destId="{DEA948E1-9A5A-42B3-99BE-0A8E95492E57}" srcOrd="0" destOrd="0" presId="urn:microsoft.com/office/officeart/2005/8/layout/chevronAccent+Icon"/>
    <dgm:cxn modelId="{2A5C2A76-D57D-456C-88F2-D2DBBCA8857B}" srcId="{B823013B-9E64-42F7-B6A6-F714D6140A36}" destId="{70F81790-9618-408C-BE8C-223F9DB872EB}" srcOrd="0" destOrd="0" parTransId="{9731EF24-4A8A-4C83-A234-62F8C063E532}" sibTransId="{32E8853A-E01B-4855-B222-96D266EFD3DA}"/>
    <dgm:cxn modelId="{51F31C80-4A4A-4E90-AF9A-0456AA1D3A33}" type="presOf" srcId="{B823013B-9E64-42F7-B6A6-F714D6140A36}" destId="{D416112B-85F0-4D62-96B6-FC48314105E7}" srcOrd="0" destOrd="0" presId="urn:microsoft.com/office/officeart/2005/8/layout/chevronAccent+Icon"/>
    <dgm:cxn modelId="{D8A1DD99-50BA-41A2-98C1-E214209A8939}" srcId="{B823013B-9E64-42F7-B6A6-F714D6140A36}" destId="{AF2F71F2-D36A-4D07-8125-849F5837E781}" srcOrd="1" destOrd="0" parTransId="{CCD712D5-5453-4B1B-82C5-9DA02704E315}" sibTransId="{FEDDAA4C-5B8C-476B-BBBE-86AF09425829}"/>
    <dgm:cxn modelId="{F87BB6A6-C2AD-4FA3-9093-8C7905444523}" srcId="{B823013B-9E64-42F7-B6A6-F714D6140A36}" destId="{63BBD598-D9D4-45AC-B02F-F3D8CC617347}" srcOrd="3" destOrd="0" parTransId="{535D275A-8F7C-4C58-811C-3BCE0B1E7BBA}" sibTransId="{6ED295FA-5BE3-4D86-89D7-1B32525C73FF}"/>
    <dgm:cxn modelId="{5B3E63AD-77AA-464B-8417-12A47707DC19}" type="presOf" srcId="{63BBD598-D9D4-45AC-B02F-F3D8CC617347}" destId="{F5402C30-8B55-497B-8827-B9833BDD1FCA}" srcOrd="0" destOrd="0" presId="urn:microsoft.com/office/officeart/2005/8/layout/chevronAccent+Icon"/>
    <dgm:cxn modelId="{354797DC-EEE9-499F-9D23-4067EC092001}" srcId="{B823013B-9E64-42F7-B6A6-F714D6140A36}" destId="{07619713-5C7F-49F1-80FD-1579B335198D}" srcOrd="2" destOrd="0" parTransId="{E8741679-3DEE-49D4-8E1D-EA77177A915D}" sibTransId="{575EEFD5-2AC4-40EF-9CB5-ABA0DECCE156}"/>
    <dgm:cxn modelId="{8A3A7985-EF66-4DEE-8B88-69C3DB2F26C9}" type="presParOf" srcId="{D416112B-85F0-4D62-96B6-FC48314105E7}" destId="{D194E379-CC96-45C1-B7C4-8622DCFBD3FB}" srcOrd="0" destOrd="0" presId="urn:microsoft.com/office/officeart/2005/8/layout/chevronAccent+Icon"/>
    <dgm:cxn modelId="{B3BD27D8-16B5-415A-AE4C-1F11F516E02C}" type="presParOf" srcId="{D194E379-CC96-45C1-B7C4-8622DCFBD3FB}" destId="{5FED8051-1005-4EEB-97D8-D8FAD42550A5}" srcOrd="0" destOrd="0" presId="urn:microsoft.com/office/officeart/2005/8/layout/chevronAccent+Icon"/>
    <dgm:cxn modelId="{2DB24C3E-090C-4897-A9CA-FA5C79D4C0A3}" type="presParOf" srcId="{D194E379-CC96-45C1-B7C4-8622DCFBD3FB}" destId="{DEA948E1-9A5A-42B3-99BE-0A8E95492E57}" srcOrd="1" destOrd="0" presId="urn:microsoft.com/office/officeart/2005/8/layout/chevronAccent+Icon"/>
    <dgm:cxn modelId="{C8B6CBC5-E772-42CF-93FE-00A7E03FF681}" type="presParOf" srcId="{D416112B-85F0-4D62-96B6-FC48314105E7}" destId="{824D2C31-BD65-4209-9AB2-D79C3B42B4BA}" srcOrd="1" destOrd="0" presId="urn:microsoft.com/office/officeart/2005/8/layout/chevronAccent+Icon"/>
    <dgm:cxn modelId="{6CA5A2E1-4FD1-49AD-87F6-37B4CC0DBEBC}" type="presParOf" srcId="{D416112B-85F0-4D62-96B6-FC48314105E7}" destId="{30CD5097-9EDB-48B5-B301-DF1A9D144973}" srcOrd="2" destOrd="0" presId="urn:microsoft.com/office/officeart/2005/8/layout/chevronAccent+Icon"/>
    <dgm:cxn modelId="{E03E118E-B49C-49D6-B0F5-4CB8805C9155}" type="presParOf" srcId="{30CD5097-9EDB-48B5-B301-DF1A9D144973}" destId="{7EC67EBD-0787-42D1-9FDA-3E0833F8462E}" srcOrd="0" destOrd="0" presId="urn:microsoft.com/office/officeart/2005/8/layout/chevronAccent+Icon"/>
    <dgm:cxn modelId="{20D821FF-9E5A-4156-A656-E654C2919EAC}" type="presParOf" srcId="{30CD5097-9EDB-48B5-B301-DF1A9D144973}" destId="{21221C18-61CF-439E-9862-D0B5EE7565C6}" srcOrd="1" destOrd="0" presId="urn:microsoft.com/office/officeart/2005/8/layout/chevronAccent+Icon"/>
    <dgm:cxn modelId="{D60775C2-5AF3-4B56-B291-CC104D717372}" type="presParOf" srcId="{D416112B-85F0-4D62-96B6-FC48314105E7}" destId="{73571538-B19C-4AF4-8ED5-49AD14A26A33}" srcOrd="3" destOrd="0" presId="urn:microsoft.com/office/officeart/2005/8/layout/chevronAccent+Icon"/>
    <dgm:cxn modelId="{E1C6D7C7-6F3B-4208-952B-851B7A3DD557}" type="presParOf" srcId="{D416112B-85F0-4D62-96B6-FC48314105E7}" destId="{27BA6E22-6909-4321-8485-87CE06CEFF2E}" srcOrd="4" destOrd="0" presId="urn:microsoft.com/office/officeart/2005/8/layout/chevronAccent+Icon"/>
    <dgm:cxn modelId="{F5D75B08-13FF-4287-B8A1-B3D26311A62D}" type="presParOf" srcId="{27BA6E22-6909-4321-8485-87CE06CEFF2E}" destId="{69566C48-AB4A-4F47-AC74-6AEE0EB016BE}" srcOrd="0" destOrd="0" presId="urn:microsoft.com/office/officeart/2005/8/layout/chevronAccent+Icon"/>
    <dgm:cxn modelId="{74DBCAAE-2F4A-4BBE-81D7-93B12E5791B8}" type="presParOf" srcId="{27BA6E22-6909-4321-8485-87CE06CEFF2E}" destId="{AACB1200-393F-4B8A-8131-EEF13D3502C2}" srcOrd="1" destOrd="0" presId="urn:microsoft.com/office/officeart/2005/8/layout/chevronAccent+Icon"/>
    <dgm:cxn modelId="{3E1868D4-D4E6-44C9-877F-4DF7814D3BC8}" type="presParOf" srcId="{D416112B-85F0-4D62-96B6-FC48314105E7}" destId="{A3711C75-ECF7-4B17-81C6-FFB3DFD01D94}" srcOrd="5" destOrd="0" presId="urn:microsoft.com/office/officeart/2005/8/layout/chevronAccent+Icon"/>
    <dgm:cxn modelId="{17D97987-39AE-4494-8D01-F40F995F72D9}" type="presParOf" srcId="{D416112B-85F0-4D62-96B6-FC48314105E7}" destId="{2C369465-2CE5-485D-8DDD-F11B4ADE6527}" srcOrd="6" destOrd="0" presId="urn:microsoft.com/office/officeart/2005/8/layout/chevronAccent+Icon"/>
    <dgm:cxn modelId="{5B3F6AEA-594F-4355-8BF9-DD5BC2E68A51}" type="presParOf" srcId="{2C369465-2CE5-485D-8DDD-F11B4ADE6527}" destId="{191D59E5-6A27-41A7-9935-CAE5D8769335}" srcOrd="0" destOrd="0" presId="urn:microsoft.com/office/officeart/2005/8/layout/chevronAccent+Icon"/>
    <dgm:cxn modelId="{DA9BE7E5-382E-4BEF-A81E-133C40748E7A}" type="presParOf" srcId="{2C369465-2CE5-485D-8DDD-F11B4ADE6527}" destId="{F5402C30-8B55-497B-8827-B9833BDD1FCA}" srcOrd="1" destOrd="0" presId="urn:microsoft.com/office/officeart/2005/8/layout/chevronAccent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23013B-9E64-42F7-B6A6-F714D6140A36}" type="doc">
      <dgm:prSet loTypeId="urn:microsoft.com/office/officeart/2005/8/layout/chevronAccent+Icon" loCatId="process" qsTypeId="urn:microsoft.com/office/officeart/2005/8/quickstyle/simple1" qsCatId="simple" csTypeId="urn:microsoft.com/office/officeart/2005/8/colors/accent6_1" csCatId="accent6" phldr="1"/>
      <dgm:spPr/>
    </dgm:pt>
    <dgm:pt modelId="{70F81790-9618-408C-BE8C-223F9DB872EB}">
      <dgm:prSet phldrT="[Text]" custT="1"/>
      <dgm:spPr>
        <a:solidFill>
          <a:srgbClr val="41B6E6">
            <a:alpha val="89804"/>
          </a:srgbClr>
        </a:solidFill>
        <a:ln>
          <a:noFill/>
        </a:ln>
      </dgm:spPr>
      <dgm:t>
        <a:bodyPr/>
        <a:lstStyle/>
        <a:p>
          <a:r>
            <a:rPr lang="en-US" sz="1300" b="1">
              <a:solidFill>
                <a:schemeClr val="tx2"/>
              </a:solidFill>
            </a:rPr>
            <a:t>Rotation 1</a:t>
          </a:r>
        </a:p>
      </dgm:t>
    </dgm:pt>
    <dgm:pt modelId="{9731EF24-4A8A-4C83-A234-62F8C063E532}" type="parTrans" cxnId="{2A5C2A76-D57D-456C-88F2-D2DBBCA8857B}">
      <dgm:prSet/>
      <dgm:spPr/>
      <dgm:t>
        <a:bodyPr/>
        <a:lstStyle/>
        <a:p>
          <a:endParaRPr lang="en-US"/>
        </a:p>
      </dgm:t>
    </dgm:pt>
    <dgm:pt modelId="{32E8853A-E01B-4855-B222-96D266EFD3DA}" type="sibTrans" cxnId="{2A5C2A76-D57D-456C-88F2-D2DBBCA8857B}">
      <dgm:prSet/>
      <dgm:spPr/>
      <dgm:t>
        <a:bodyPr/>
        <a:lstStyle/>
        <a:p>
          <a:endParaRPr lang="en-US"/>
        </a:p>
      </dgm:t>
    </dgm:pt>
    <dgm:pt modelId="{AF2F71F2-D36A-4D07-8125-849F5837E781}">
      <dgm:prSet phldrT="[Text]" custT="1"/>
      <dgm:spPr>
        <a:solidFill>
          <a:srgbClr val="41B6E6">
            <a:alpha val="90000"/>
          </a:srgbClr>
        </a:solidFill>
        <a:ln>
          <a:noFill/>
        </a:ln>
      </dgm:spPr>
      <dgm:t>
        <a:bodyPr/>
        <a:lstStyle/>
        <a:p>
          <a:r>
            <a:rPr lang="en-US" sz="1300" b="1">
              <a:solidFill>
                <a:schemeClr val="tx2"/>
              </a:solidFill>
            </a:rPr>
            <a:t>Rotation 2</a:t>
          </a:r>
        </a:p>
      </dgm:t>
    </dgm:pt>
    <dgm:pt modelId="{CCD712D5-5453-4B1B-82C5-9DA02704E315}" type="parTrans" cxnId="{D8A1DD99-50BA-41A2-98C1-E214209A8939}">
      <dgm:prSet/>
      <dgm:spPr/>
      <dgm:t>
        <a:bodyPr/>
        <a:lstStyle/>
        <a:p>
          <a:endParaRPr lang="en-US"/>
        </a:p>
      </dgm:t>
    </dgm:pt>
    <dgm:pt modelId="{FEDDAA4C-5B8C-476B-BBBE-86AF09425829}" type="sibTrans" cxnId="{D8A1DD99-50BA-41A2-98C1-E214209A8939}">
      <dgm:prSet/>
      <dgm:spPr/>
      <dgm:t>
        <a:bodyPr/>
        <a:lstStyle/>
        <a:p>
          <a:endParaRPr lang="en-US"/>
        </a:p>
      </dgm:t>
    </dgm:pt>
    <dgm:pt modelId="{07619713-5C7F-49F1-80FD-1579B335198D}">
      <dgm:prSet phldrT="[Text]" custT="1"/>
      <dgm:spPr>
        <a:solidFill>
          <a:srgbClr val="41B6E6">
            <a:alpha val="90000"/>
          </a:srgbClr>
        </a:solidFill>
        <a:ln>
          <a:noFill/>
        </a:ln>
      </dgm:spPr>
      <dgm:t>
        <a:bodyPr/>
        <a:lstStyle/>
        <a:p>
          <a:r>
            <a:rPr lang="en-US" sz="1300" b="1">
              <a:solidFill>
                <a:schemeClr val="tx2"/>
              </a:solidFill>
            </a:rPr>
            <a:t>Rotation 3</a:t>
          </a:r>
        </a:p>
      </dgm:t>
    </dgm:pt>
    <dgm:pt modelId="{E8741679-3DEE-49D4-8E1D-EA77177A915D}" type="parTrans" cxnId="{354797DC-EEE9-499F-9D23-4067EC092001}">
      <dgm:prSet/>
      <dgm:spPr/>
      <dgm:t>
        <a:bodyPr/>
        <a:lstStyle/>
        <a:p>
          <a:endParaRPr lang="en-US"/>
        </a:p>
      </dgm:t>
    </dgm:pt>
    <dgm:pt modelId="{575EEFD5-2AC4-40EF-9CB5-ABA0DECCE156}" type="sibTrans" cxnId="{354797DC-EEE9-499F-9D23-4067EC092001}">
      <dgm:prSet/>
      <dgm:spPr/>
      <dgm:t>
        <a:bodyPr/>
        <a:lstStyle/>
        <a:p>
          <a:endParaRPr lang="en-US"/>
        </a:p>
      </dgm:t>
    </dgm:pt>
    <dgm:pt modelId="{63BBD598-D9D4-45AC-B02F-F3D8CC617347}">
      <dgm:prSet phldrT="[Text]" custT="1"/>
      <dgm:spPr>
        <a:solidFill>
          <a:srgbClr val="41B6E6">
            <a:alpha val="90000"/>
          </a:srgbClr>
        </a:solidFill>
        <a:ln>
          <a:noFill/>
        </a:ln>
      </dgm:spPr>
      <dgm:t>
        <a:bodyPr/>
        <a:lstStyle/>
        <a:p>
          <a:r>
            <a:rPr lang="en-US" sz="1300" b="1">
              <a:solidFill>
                <a:schemeClr val="tx2"/>
              </a:solidFill>
            </a:rPr>
            <a:t>Rotation 4</a:t>
          </a:r>
        </a:p>
      </dgm:t>
    </dgm:pt>
    <dgm:pt modelId="{535D275A-8F7C-4C58-811C-3BCE0B1E7BBA}" type="parTrans" cxnId="{F87BB6A6-C2AD-4FA3-9093-8C7905444523}">
      <dgm:prSet/>
      <dgm:spPr/>
      <dgm:t>
        <a:bodyPr/>
        <a:lstStyle/>
        <a:p>
          <a:endParaRPr lang="en-US"/>
        </a:p>
      </dgm:t>
    </dgm:pt>
    <dgm:pt modelId="{6ED295FA-5BE3-4D86-89D7-1B32525C73FF}" type="sibTrans" cxnId="{F87BB6A6-C2AD-4FA3-9093-8C7905444523}">
      <dgm:prSet/>
      <dgm:spPr/>
      <dgm:t>
        <a:bodyPr/>
        <a:lstStyle/>
        <a:p>
          <a:endParaRPr lang="en-US"/>
        </a:p>
      </dgm:t>
    </dgm:pt>
    <dgm:pt modelId="{D416112B-85F0-4D62-96B6-FC48314105E7}" type="pres">
      <dgm:prSet presAssocID="{B823013B-9E64-42F7-B6A6-F714D6140A36}" presName="Name0" presStyleCnt="0">
        <dgm:presLayoutVars>
          <dgm:dir/>
          <dgm:resizeHandles val="exact"/>
        </dgm:presLayoutVars>
      </dgm:prSet>
      <dgm:spPr/>
    </dgm:pt>
    <dgm:pt modelId="{D194E379-CC96-45C1-B7C4-8622DCFBD3FB}" type="pres">
      <dgm:prSet presAssocID="{70F81790-9618-408C-BE8C-223F9DB872EB}" presName="composite" presStyleCnt="0"/>
      <dgm:spPr/>
    </dgm:pt>
    <dgm:pt modelId="{5FED8051-1005-4EEB-97D8-D8FAD42550A5}" type="pres">
      <dgm:prSet presAssocID="{70F81790-9618-408C-BE8C-223F9DB872EB}" presName="bgChev" presStyleLbl="node1" presStyleIdx="0" presStyleCnt="4" custScaleY="63867"/>
      <dgm:spPr/>
    </dgm:pt>
    <dgm:pt modelId="{DEA948E1-9A5A-42B3-99BE-0A8E95492E57}" type="pres">
      <dgm:prSet presAssocID="{70F81790-9618-408C-BE8C-223F9DB872EB}" presName="txNode" presStyleLbl="fgAcc1" presStyleIdx="0" presStyleCnt="4" custScaleY="52618">
        <dgm:presLayoutVars>
          <dgm:bulletEnabled val="1"/>
        </dgm:presLayoutVars>
      </dgm:prSet>
      <dgm:spPr/>
    </dgm:pt>
    <dgm:pt modelId="{824D2C31-BD65-4209-9AB2-D79C3B42B4BA}" type="pres">
      <dgm:prSet presAssocID="{32E8853A-E01B-4855-B222-96D266EFD3DA}" presName="compositeSpace" presStyleCnt="0"/>
      <dgm:spPr/>
    </dgm:pt>
    <dgm:pt modelId="{30CD5097-9EDB-48B5-B301-DF1A9D144973}" type="pres">
      <dgm:prSet presAssocID="{AF2F71F2-D36A-4D07-8125-849F5837E781}" presName="composite" presStyleCnt="0"/>
      <dgm:spPr/>
    </dgm:pt>
    <dgm:pt modelId="{7EC67EBD-0787-42D1-9FDA-3E0833F8462E}" type="pres">
      <dgm:prSet presAssocID="{AF2F71F2-D36A-4D07-8125-849F5837E781}" presName="bgChev" presStyleLbl="node1" presStyleIdx="1" presStyleCnt="4" custScaleY="63867"/>
      <dgm:spPr/>
    </dgm:pt>
    <dgm:pt modelId="{21221C18-61CF-439E-9862-D0B5EE7565C6}" type="pres">
      <dgm:prSet presAssocID="{AF2F71F2-D36A-4D07-8125-849F5837E781}" presName="txNode" presStyleLbl="fgAcc1" presStyleIdx="1" presStyleCnt="4" custScaleY="52618">
        <dgm:presLayoutVars>
          <dgm:bulletEnabled val="1"/>
        </dgm:presLayoutVars>
      </dgm:prSet>
      <dgm:spPr/>
    </dgm:pt>
    <dgm:pt modelId="{73571538-B19C-4AF4-8ED5-49AD14A26A33}" type="pres">
      <dgm:prSet presAssocID="{FEDDAA4C-5B8C-476B-BBBE-86AF09425829}" presName="compositeSpace" presStyleCnt="0"/>
      <dgm:spPr/>
    </dgm:pt>
    <dgm:pt modelId="{27BA6E22-6909-4321-8485-87CE06CEFF2E}" type="pres">
      <dgm:prSet presAssocID="{07619713-5C7F-49F1-80FD-1579B335198D}" presName="composite" presStyleCnt="0"/>
      <dgm:spPr/>
    </dgm:pt>
    <dgm:pt modelId="{69566C48-AB4A-4F47-AC74-6AEE0EB016BE}" type="pres">
      <dgm:prSet presAssocID="{07619713-5C7F-49F1-80FD-1579B335198D}" presName="bgChev" presStyleLbl="node1" presStyleIdx="2" presStyleCnt="4" custScaleY="63867"/>
      <dgm:spPr/>
    </dgm:pt>
    <dgm:pt modelId="{AACB1200-393F-4B8A-8131-EEF13D3502C2}" type="pres">
      <dgm:prSet presAssocID="{07619713-5C7F-49F1-80FD-1579B335198D}" presName="txNode" presStyleLbl="fgAcc1" presStyleIdx="2" presStyleCnt="4" custScaleY="52618">
        <dgm:presLayoutVars>
          <dgm:bulletEnabled val="1"/>
        </dgm:presLayoutVars>
      </dgm:prSet>
      <dgm:spPr/>
    </dgm:pt>
    <dgm:pt modelId="{A3711C75-ECF7-4B17-81C6-FFB3DFD01D94}" type="pres">
      <dgm:prSet presAssocID="{575EEFD5-2AC4-40EF-9CB5-ABA0DECCE156}" presName="compositeSpace" presStyleCnt="0"/>
      <dgm:spPr/>
    </dgm:pt>
    <dgm:pt modelId="{2C369465-2CE5-485D-8DDD-F11B4ADE6527}" type="pres">
      <dgm:prSet presAssocID="{63BBD598-D9D4-45AC-B02F-F3D8CC617347}" presName="composite" presStyleCnt="0"/>
      <dgm:spPr/>
    </dgm:pt>
    <dgm:pt modelId="{191D59E5-6A27-41A7-9935-CAE5D8769335}" type="pres">
      <dgm:prSet presAssocID="{63BBD598-D9D4-45AC-B02F-F3D8CC617347}" presName="bgChev" presStyleLbl="node1" presStyleIdx="3" presStyleCnt="4" custScaleY="63867"/>
      <dgm:spPr/>
    </dgm:pt>
    <dgm:pt modelId="{F5402C30-8B55-497B-8827-B9833BDD1FCA}" type="pres">
      <dgm:prSet presAssocID="{63BBD598-D9D4-45AC-B02F-F3D8CC617347}" presName="txNode" presStyleLbl="fgAcc1" presStyleIdx="3" presStyleCnt="4" custScaleY="52618">
        <dgm:presLayoutVars>
          <dgm:bulletEnabled val="1"/>
        </dgm:presLayoutVars>
      </dgm:prSet>
      <dgm:spPr/>
    </dgm:pt>
  </dgm:ptLst>
  <dgm:cxnLst>
    <dgm:cxn modelId="{FB280608-0D6F-489E-BCDE-939DA0D87A3F}" type="presOf" srcId="{AF2F71F2-D36A-4D07-8125-849F5837E781}" destId="{21221C18-61CF-439E-9862-D0B5EE7565C6}" srcOrd="0" destOrd="0" presId="urn:microsoft.com/office/officeart/2005/8/layout/chevronAccent+Icon"/>
    <dgm:cxn modelId="{B1565236-4184-4EF4-AB41-62D228F90CD8}" type="presOf" srcId="{07619713-5C7F-49F1-80FD-1579B335198D}" destId="{AACB1200-393F-4B8A-8131-EEF13D3502C2}" srcOrd="0" destOrd="0" presId="urn:microsoft.com/office/officeart/2005/8/layout/chevronAccent+Icon"/>
    <dgm:cxn modelId="{BD537A44-C32B-418E-9B52-D5750F1F3936}" type="presOf" srcId="{70F81790-9618-408C-BE8C-223F9DB872EB}" destId="{DEA948E1-9A5A-42B3-99BE-0A8E95492E57}" srcOrd="0" destOrd="0" presId="urn:microsoft.com/office/officeart/2005/8/layout/chevronAccent+Icon"/>
    <dgm:cxn modelId="{2A5C2A76-D57D-456C-88F2-D2DBBCA8857B}" srcId="{B823013B-9E64-42F7-B6A6-F714D6140A36}" destId="{70F81790-9618-408C-BE8C-223F9DB872EB}" srcOrd="0" destOrd="0" parTransId="{9731EF24-4A8A-4C83-A234-62F8C063E532}" sibTransId="{32E8853A-E01B-4855-B222-96D266EFD3DA}"/>
    <dgm:cxn modelId="{51F31C80-4A4A-4E90-AF9A-0456AA1D3A33}" type="presOf" srcId="{B823013B-9E64-42F7-B6A6-F714D6140A36}" destId="{D416112B-85F0-4D62-96B6-FC48314105E7}" srcOrd="0" destOrd="0" presId="urn:microsoft.com/office/officeart/2005/8/layout/chevronAccent+Icon"/>
    <dgm:cxn modelId="{D8A1DD99-50BA-41A2-98C1-E214209A8939}" srcId="{B823013B-9E64-42F7-B6A6-F714D6140A36}" destId="{AF2F71F2-D36A-4D07-8125-849F5837E781}" srcOrd="1" destOrd="0" parTransId="{CCD712D5-5453-4B1B-82C5-9DA02704E315}" sibTransId="{FEDDAA4C-5B8C-476B-BBBE-86AF09425829}"/>
    <dgm:cxn modelId="{F87BB6A6-C2AD-4FA3-9093-8C7905444523}" srcId="{B823013B-9E64-42F7-B6A6-F714D6140A36}" destId="{63BBD598-D9D4-45AC-B02F-F3D8CC617347}" srcOrd="3" destOrd="0" parTransId="{535D275A-8F7C-4C58-811C-3BCE0B1E7BBA}" sibTransId="{6ED295FA-5BE3-4D86-89D7-1B32525C73FF}"/>
    <dgm:cxn modelId="{5B3E63AD-77AA-464B-8417-12A47707DC19}" type="presOf" srcId="{63BBD598-D9D4-45AC-B02F-F3D8CC617347}" destId="{F5402C30-8B55-497B-8827-B9833BDD1FCA}" srcOrd="0" destOrd="0" presId="urn:microsoft.com/office/officeart/2005/8/layout/chevronAccent+Icon"/>
    <dgm:cxn modelId="{354797DC-EEE9-499F-9D23-4067EC092001}" srcId="{B823013B-9E64-42F7-B6A6-F714D6140A36}" destId="{07619713-5C7F-49F1-80FD-1579B335198D}" srcOrd="2" destOrd="0" parTransId="{E8741679-3DEE-49D4-8E1D-EA77177A915D}" sibTransId="{575EEFD5-2AC4-40EF-9CB5-ABA0DECCE156}"/>
    <dgm:cxn modelId="{8A3A7985-EF66-4DEE-8B88-69C3DB2F26C9}" type="presParOf" srcId="{D416112B-85F0-4D62-96B6-FC48314105E7}" destId="{D194E379-CC96-45C1-B7C4-8622DCFBD3FB}" srcOrd="0" destOrd="0" presId="urn:microsoft.com/office/officeart/2005/8/layout/chevronAccent+Icon"/>
    <dgm:cxn modelId="{B3BD27D8-16B5-415A-AE4C-1F11F516E02C}" type="presParOf" srcId="{D194E379-CC96-45C1-B7C4-8622DCFBD3FB}" destId="{5FED8051-1005-4EEB-97D8-D8FAD42550A5}" srcOrd="0" destOrd="0" presId="urn:microsoft.com/office/officeart/2005/8/layout/chevronAccent+Icon"/>
    <dgm:cxn modelId="{2DB24C3E-090C-4897-A9CA-FA5C79D4C0A3}" type="presParOf" srcId="{D194E379-CC96-45C1-B7C4-8622DCFBD3FB}" destId="{DEA948E1-9A5A-42B3-99BE-0A8E95492E57}" srcOrd="1" destOrd="0" presId="urn:microsoft.com/office/officeart/2005/8/layout/chevronAccent+Icon"/>
    <dgm:cxn modelId="{C8B6CBC5-E772-42CF-93FE-00A7E03FF681}" type="presParOf" srcId="{D416112B-85F0-4D62-96B6-FC48314105E7}" destId="{824D2C31-BD65-4209-9AB2-D79C3B42B4BA}" srcOrd="1" destOrd="0" presId="urn:microsoft.com/office/officeart/2005/8/layout/chevronAccent+Icon"/>
    <dgm:cxn modelId="{6CA5A2E1-4FD1-49AD-87F6-37B4CC0DBEBC}" type="presParOf" srcId="{D416112B-85F0-4D62-96B6-FC48314105E7}" destId="{30CD5097-9EDB-48B5-B301-DF1A9D144973}" srcOrd="2" destOrd="0" presId="urn:microsoft.com/office/officeart/2005/8/layout/chevronAccent+Icon"/>
    <dgm:cxn modelId="{E03E118E-B49C-49D6-B0F5-4CB8805C9155}" type="presParOf" srcId="{30CD5097-9EDB-48B5-B301-DF1A9D144973}" destId="{7EC67EBD-0787-42D1-9FDA-3E0833F8462E}" srcOrd="0" destOrd="0" presId="urn:microsoft.com/office/officeart/2005/8/layout/chevronAccent+Icon"/>
    <dgm:cxn modelId="{20D821FF-9E5A-4156-A656-E654C2919EAC}" type="presParOf" srcId="{30CD5097-9EDB-48B5-B301-DF1A9D144973}" destId="{21221C18-61CF-439E-9862-D0B5EE7565C6}" srcOrd="1" destOrd="0" presId="urn:microsoft.com/office/officeart/2005/8/layout/chevronAccent+Icon"/>
    <dgm:cxn modelId="{D60775C2-5AF3-4B56-B291-CC104D717372}" type="presParOf" srcId="{D416112B-85F0-4D62-96B6-FC48314105E7}" destId="{73571538-B19C-4AF4-8ED5-49AD14A26A33}" srcOrd="3" destOrd="0" presId="urn:microsoft.com/office/officeart/2005/8/layout/chevronAccent+Icon"/>
    <dgm:cxn modelId="{E1C6D7C7-6F3B-4208-952B-851B7A3DD557}" type="presParOf" srcId="{D416112B-85F0-4D62-96B6-FC48314105E7}" destId="{27BA6E22-6909-4321-8485-87CE06CEFF2E}" srcOrd="4" destOrd="0" presId="urn:microsoft.com/office/officeart/2005/8/layout/chevronAccent+Icon"/>
    <dgm:cxn modelId="{F5D75B08-13FF-4287-B8A1-B3D26311A62D}" type="presParOf" srcId="{27BA6E22-6909-4321-8485-87CE06CEFF2E}" destId="{69566C48-AB4A-4F47-AC74-6AEE0EB016BE}" srcOrd="0" destOrd="0" presId="urn:microsoft.com/office/officeart/2005/8/layout/chevronAccent+Icon"/>
    <dgm:cxn modelId="{74DBCAAE-2F4A-4BBE-81D7-93B12E5791B8}" type="presParOf" srcId="{27BA6E22-6909-4321-8485-87CE06CEFF2E}" destId="{AACB1200-393F-4B8A-8131-EEF13D3502C2}" srcOrd="1" destOrd="0" presId="urn:microsoft.com/office/officeart/2005/8/layout/chevronAccent+Icon"/>
    <dgm:cxn modelId="{3E1868D4-D4E6-44C9-877F-4DF7814D3BC8}" type="presParOf" srcId="{D416112B-85F0-4D62-96B6-FC48314105E7}" destId="{A3711C75-ECF7-4B17-81C6-FFB3DFD01D94}" srcOrd="5" destOrd="0" presId="urn:microsoft.com/office/officeart/2005/8/layout/chevronAccent+Icon"/>
    <dgm:cxn modelId="{17D97987-39AE-4494-8D01-F40F995F72D9}" type="presParOf" srcId="{D416112B-85F0-4D62-96B6-FC48314105E7}" destId="{2C369465-2CE5-485D-8DDD-F11B4ADE6527}" srcOrd="6" destOrd="0" presId="urn:microsoft.com/office/officeart/2005/8/layout/chevronAccent+Icon"/>
    <dgm:cxn modelId="{5B3F6AEA-594F-4355-8BF9-DD5BC2E68A51}" type="presParOf" srcId="{2C369465-2CE5-485D-8DDD-F11B4ADE6527}" destId="{191D59E5-6A27-41A7-9935-CAE5D8769335}" srcOrd="0" destOrd="0" presId="urn:microsoft.com/office/officeart/2005/8/layout/chevronAccent+Icon"/>
    <dgm:cxn modelId="{DA9BE7E5-382E-4BEF-A81E-133C40748E7A}" type="presParOf" srcId="{2C369465-2CE5-485D-8DDD-F11B4ADE6527}" destId="{F5402C30-8B55-497B-8827-B9833BDD1FCA}" srcOrd="1" destOrd="0" presId="urn:microsoft.com/office/officeart/2005/8/layout/chevronAccent+Icon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ED8051-1005-4EEB-97D8-D8FAD42550A5}">
      <dsp:nvSpPr>
        <dsp:cNvPr id="0" name=""/>
        <dsp:cNvSpPr/>
      </dsp:nvSpPr>
      <dsp:spPr>
        <a:xfrm>
          <a:off x="2070" y="286170"/>
          <a:ext cx="1627998" cy="401344"/>
        </a:xfrm>
        <a:prstGeom prst="chevron">
          <a:avLst>
            <a:gd name="adj" fmla="val 4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948E1-9A5A-42B3-99BE-0A8E95492E57}">
      <dsp:nvSpPr>
        <dsp:cNvPr id="0" name=""/>
        <dsp:cNvSpPr/>
      </dsp:nvSpPr>
      <dsp:spPr>
        <a:xfrm>
          <a:off x="393915" y="480813"/>
          <a:ext cx="1459328" cy="326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>
              <a:solidFill>
                <a:schemeClr val="tx2"/>
              </a:solidFill>
            </a:rPr>
            <a:t>Semester 1</a:t>
          </a:r>
        </a:p>
      </dsp:txBody>
      <dsp:txXfrm>
        <a:off x="403471" y="490369"/>
        <a:ext cx="1440216" cy="307150"/>
      </dsp:txXfrm>
    </dsp:sp>
    <dsp:sp modelId="{7EC67EBD-0787-42D1-9FDA-3E0833F8462E}">
      <dsp:nvSpPr>
        <dsp:cNvPr id="0" name=""/>
        <dsp:cNvSpPr/>
      </dsp:nvSpPr>
      <dsp:spPr>
        <a:xfrm>
          <a:off x="1903893" y="285072"/>
          <a:ext cx="1627998" cy="401344"/>
        </a:xfrm>
        <a:prstGeom prst="chevron">
          <a:avLst>
            <a:gd name="adj" fmla="val 4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221C18-61CF-439E-9862-D0B5EE7565C6}">
      <dsp:nvSpPr>
        <dsp:cNvPr id="0" name=""/>
        <dsp:cNvSpPr/>
      </dsp:nvSpPr>
      <dsp:spPr>
        <a:xfrm>
          <a:off x="2254413" y="477518"/>
          <a:ext cx="1541979" cy="3306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>
              <a:solidFill>
                <a:schemeClr val="tx2"/>
              </a:solidFill>
            </a:rPr>
            <a:t>Semester 2</a:t>
          </a:r>
        </a:p>
      </dsp:txBody>
      <dsp:txXfrm>
        <a:off x="2264098" y="487203"/>
        <a:ext cx="1522609" cy="311285"/>
      </dsp:txXfrm>
    </dsp:sp>
    <dsp:sp modelId="{69566C48-AB4A-4F47-AC74-6AEE0EB016BE}">
      <dsp:nvSpPr>
        <dsp:cNvPr id="0" name=""/>
        <dsp:cNvSpPr/>
      </dsp:nvSpPr>
      <dsp:spPr>
        <a:xfrm>
          <a:off x="3847041" y="285072"/>
          <a:ext cx="1627998" cy="401344"/>
        </a:xfrm>
        <a:prstGeom prst="chevron">
          <a:avLst>
            <a:gd name="adj" fmla="val 4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CB1200-393F-4B8A-8131-EEF13D3502C2}">
      <dsp:nvSpPr>
        <dsp:cNvPr id="0" name=""/>
        <dsp:cNvSpPr/>
      </dsp:nvSpPr>
      <dsp:spPr>
        <a:xfrm>
          <a:off x="4212821" y="477518"/>
          <a:ext cx="1511459" cy="3306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>
              <a:solidFill>
                <a:schemeClr val="tx2"/>
              </a:solidFill>
            </a:rPr>
            <a:t>Semester 3</a:t>
          </a:r>
        </a:p>
      </dsp:txBody>
      <dsp:txXfrm>
        <a:off x="4222506" y="487203"/>
        <a:ext cx="1492089" cy="311285"/>
      </dsp:txXfrm>
    </dsp:sp>
    <dsp:sp modelId="{191D59E5-6A27-41A7-9935-CAE5D8769335}">
      <dsp:nvSpPr>
        <dsp:cNvPr id="0" name=""/>
        <dsp:cNvSpPr/>
      </dsp:nvSpPr>
      <dsp:spPr>
        <a:xfrm>
          <a:off x="5774929" y="285072"/>
          <a:ext cx="1627998" cy="401344"/>
        </a:xfrm>
        <a:prstGeom prst="chevron">
          <a:avLst>
            <a:gd name="adj" fmla="val 4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402C30-8B55-497B-8827-B9833BDD1FCA}">
      <dsp:nvSpPr>
        <dsp:cNvPr id="0" name=""/>
        <dsp:cNvSpPr/>
      </dsp:nvSpPr>
      <dsp:spPr>
        <a:xfrm>
          <a:off x="6132901" y="477518"/>
          <a:ext cx="1527076" cy="3306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>
              <a:solidFill>
                <a:schemeClr val="tx2"/>
              </a:solidFill>
            </a:rPr>
            <a:t>Semester 4</a:t>
          </a:r>
        </a:p>
      </dsp:txBody>
      <dsp:txXfrm>
        <a:off x="6142586" y="487203"/>
        <a:ext cx="1507706" cy="3112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ED8051-1005-4EEB-97D8-D8FAD42550A5}">
      <dsp:nvSpPr>
        <dsp:cNvPr id="0" name=""/>
        <dsp:cNvSpPr/>
      </dsp:nvSpPr>
      <dsp:spPr>
        <a:xfrm>
          <a:off x="3584" y="275605"/>
          <a:ext cx="1686922" cy="415871"/>
        </a:xfrm>
        <a:prstGeom prst="chevron">
          <a:avLst>
            <a:gd name="adj" fmla="val 4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948E1-9A5A-42B3-99BE-0A8E95492E57}">
      <dsp:nvSpPr>
        <dsp:cNvPr id="0" name=""/>
        <dsp:cNvSpPr/>
      </dsp:nvSpPr>
      <dsp:spPr>
        <a:xfrm>
          <a:off x="453430" y="475017"/>
          <a:ext cx="1424512" cy="342623"/>
        </a:xfrm>
        <a:prstGeom prst="roundRect">
          <a:avLst>
            <a:gd name="adj" fmla="val 10000"/>
          </a:avLst>
        </a:prstGeom>
        <a:solidFill>
          <a:srgbClr val="41B6E6">
            <a:alpha val="89804"/>
          </a:srgb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>
              <a:solidFill>
                <a:schemeClr val="tx2"/>
              </a:solidFill>
            </a:rPr>
            <a:t>Rotation 1</a:t>
          </a:r>
        </a:p>
      </dsp:txBody>
      <dsp:txXfrm>
        <a:off x="463465" y="485052"/>
        <a:ext cx="1404442" cy="322553"/>
      </dsp:txXfrm>
    </dsp:sp>
    <dsp:sp modelId="{7EC67EBD-0787-42D1-9FDA-3E0833F8462E}">
      <dsp:nvSpPr>
        <dsp:cNvPr id="0" name=""/>
        <dsp:cNvSpPr/>
      </dsp:nvSpPr>
      <dsp:spPr>
        <a:xfrm>
          <a:off x="1930424" y="275605"/>
          <a:ext cx="1686922" cy="415871"/>
        </a:xfrm>
        <a:prstGeom prst="chevron">
          <a:avLst>
            <a:gd name="adj" fmla="val 4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221C18-61CF-439E-9862-D0B5EE7565C6}">
      <dsp:nvSpPr>
        <dsp:cNvPr id="0" name=""/>
        <dsp:cNvSpPr/>
      </dsp:nvSpPr>
      <dsp:spPr>
        <a:xfrm>
          <a:off x="2380270" y="475017"/>
          <a:ext cx="1424512" cy="342623"/>
        </a:xfrm>
        <a:prstGeom prst="roundRect">
          <a:avLst>
            <a:gd name="adj" fmla="val 10000"/>
          </a:avLst>
        </a:prstGeom>
        <a:solidFill>
          <a:srgbClr val="41B6E6">
            <a:alpha val="90000"/>
          </a:srgb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>
              <a:solidFill>
                <a:schemeClr val="tx2"/>
              </a:solidFill>
            </a:rPr>
            <a:t>Rotation 2</a:t>
          </a:r>
        </a:p>
      </dsp:txBody>
      <dsp:txXfrm>
        <a:off x="2390305" y="485052"/>
        <a:ext cx="1404442" cy="322553"/>
      </dsp:txXfrm>
    </dsp:sp>
    <dsp:sp modelId="{69566C48-AB4A-4F47-AC74-6AEE0EB016BE}">
      <dsp:nvSpPr>
        <dsp:cNvPr id="0" name=""/>
        <dsp:cNvSpPr/>
      </dsp:nvSpPr>
      <dsp:spPr>
        <a:xfrm>
          <a:off x="3857265" y="275605"/>
          <a:ext cx="1686922" cy="415871"/>
        </a:xfrm>
        <a:prstGeom prst="chevron">
          <a:avLst>
            <a:gd name="adj" fmla="val 4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CB1200-393F-4B8A-8131-EEF13D3502C2}">
      <dsp:nvSpPr>
        <dsp:cNvPr id="0" name=""/>
        <dsp:cNvSpPr/>
      </dsp:nvSpPr>
      <dsp:spPr>
        <a:xfrm>
          <a:off x="4307111" y="475017"/>
          <a:ext cx="1424512" cy="342623"/>
        </a:xfrm>
        <a:prstGeom prst="roundRect">
          <a:avLst>
            <a:gd name="adj" fmla="val 10000"/>
          </a:avLst>
        </a:prstGeom>
        <a:solidFill>
          <a:srgbClr val="41B6E6">
            <a:alpha val="90000"/>
          </a:srgb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>
              <a:solidFill>
                <a:schemeClr val="tx2"/>
              </a:solidFill>
            </a:rPr>
            <a:t>Rotation 3</a:t>
          </a:r>
        </a:p>
      </dsp:txBody>
      <dsp:txXfrm>
        <a:off x="4317146" y="485052"/>
        <a:ext cx="1404442" cy="322553"/>
      </dsp:txXfrm>
    </dsp:sp>
    <dsp:sp modelId="{191D59E5-6A27-41A7-9935-CAE5D8769335}">
      <dsp:nvSpPr>
        <dsp:cNvPr id="0" name=""/>
        <dsp:cNvSpPr/>
      </dsp:nvSpPr>
      <dsp:spPr>
        <a:xfrm>
          <a:off x="5784105" y="275605"/>
          <a:ext cx="1686922" cy="415871"/>
        </a:xfrm>
        <a:prstGeom prst="chevron">
          <a:avLst>
            <a:gd name="adj" fmla="val 4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402C30-8B55-497B-8827-B9833BDD1FCA}">
      <dsp:nvSpPr>
        <dsp:cNvPr id="0" name=""/>
        <dsp:cNvSpPr/>
      </dsp:nvSpPr>
      <dsp:spPr>
        <a:xfrm>
          <a:off x="6233951" y="475017"/>
          <a:ext cx="1424512" cy="342623"/>
        </a:xfrm>
        <a:prstGeom prst="roundRect">
          <a:avLst>
            <a:gd name="adj" fmla="val 10000"/>
          </a:avLst>
        </a:prstGeom>
        <a:solidFill>
          <a:srgbClr val="41B6E6">
            <a:alpha val="90000"/>
          </a:srgb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>
              <a:solidFill>
                <a:schemeClr val="tx2"/>
              </a:solidFill>
            </a:rPr>
            <a:t>Rotation 4</a:t>
          </a:r>
        </a:p>
      </dsp:txBody>
      <dsp:txXfrm>
        <a:off x="6243986" y="485052"/>
        <a:ext cx="1404442" cy="3225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Accent+Icon">
  <dgm:title val="Chevron Accent Process"/>
  <dgm:desc val="Use to show sequential steps in a task, process, or workflow, or to emphasize movement or direction. Works best with minimal Level 1 and Level 2 text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Accent+Icon">
  <dgm:title val="Chevron Accent Process"/>
  <dgm:desc val="Use to show sequential steps in a task, process, or workflow, or to emphasize movement or direction. Works best with minimal Level 1 and Level 2 text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750BC3-7D8D-49C9-B026-660021DEA41F}" type="datetimeFigureOut">
              <a:rPr lang="en-US" smtClean="0"/>
              <a:t>5/16/2022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BEDB93-9C45-4EAD-ADCF-AF8434B48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024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" name="Notes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zh-CN" altLang="en-US" dirty="0"/>
              <a:t>完整参与商业项目：</a:t>
            </a:r>
            <a:endParaRPr lang="en-US" altLang="zh-CN" dirty="0"/>
          </a:p>
          <a:p>
            <a:pPr marL="742950" lvl="1" indent="-228600">
              <a:buFont typeface="Arial" panose="020B0604020202020204" pitchFamily="34" charset="0"/>
              <a:buChar char="•"/>
            </a:pPr>
            <a:r>
              <a:rPr lang="zh-CN" altLang="en-US" dirty="0"/>
              <a:t>独立完成</a:t>
            </a:r>
            <a:endParaRPr lang="en-US" altLang="zh-CN" dirty="0"/>
          </a:p>
          <a:p>
            <a:pPr marL="742950" lvl="1" indent="-228600">
              <a:buFont typeface="Arial" panose="020B0604020202020204" pitchFamily="34" charset="0"/>
              <a:buChar char="•"/>
            </a:pPr>
            <a:r>
              <a:rPr lang="zh-CN" altLang="en-US" dirty="0"/>
              <a:t>资源协助</a:t>
            </a:r>
            <a:endParaRPr lang="en-US" altLang="zh-CN" dirty="0"/>
          </a:p>
          <a:p>
            <a:pPr marL="742950" lvl="1" indent="-228600">
              <a:buFont typeface="Arial" panose="020B0604020202020204" pitchFamily="34" charset="0"/>
              <a:buChar char="•"/>
            </a:pPr>
            <a:r>
              <a:rPr lang="zh-CN" altLang="en-US" dirty="0"/>
              <a:t>汇报领导层，一对一交流</a:t>
            </a:r>
            <a:endParaRPr lang="en-US" altLang="zh-CN" sz="11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742950" lvl="1" indent="-228600">
              <a:buFont typeface="Arial" panose="020B0604020202020204" pitchFamily="34" charset="0"/>
              <a:buChar char="•"/>
            </a:pPr>
            <a:endParaRPr lang="en-US" altLang="zh-CN" sz="11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514350" lvl="1" indent="0">
              <a:buFontTx/>
              <a:buNone/>
            </a:pPr>
            <a:r>
              <a:rPr lang="en-US" altLang="zh-CN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2. </a:t>
            </a:r>
            <a:r>
              <a:rPr lang="zh-CN" altLang="en-US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培训学习资源</a:t>
            </a:r>
            <a:endParaRPr lang="en-US" altLang="zh-CN" sz="11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685800" lvl="1" indent="-171450"/>
            <a:r>
              <a:rPr lang="zh-CN" altLang="en-US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职场实用技能分享，提高职场软实力</a:t>
            </a:r>
            <a:endParaRPr lang="en-US" altLang="zh-CN" sz="11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685800" lvl="1" indent="-171450"/>
            <a:r>
              <a:rPr lang="zh-CN" altLang="en-US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各职能部门分享，深入了解公司组织架构</a:t>
            </a:r>
            <a:endParaRPr lang="en-US" altLang="zh-CN" sz="11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685800" lvl="1" indent="-171450"/>
            <a:r>
              <a:rPr lang="zh-CN" altLang="en-US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案例分析，锻炼团队合作能力</a:t>
            </a:r>
            <a:endParaRPr lang="en-US" altLang="zh-CN" sz="11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685800" lvl="1" indent="-171450"/>
            <a:endParaRPr lang="en-US" altLang="zh-CN" sz="11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514350" lvl="1" indent="0">
              <a:buFontTx/>
              <a:buNone/>
            </a:pPr>
            <a:r>
              <a:rPr lang="en-US" altLang="zh-CN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3.</a:t>
            </a:r>
            <a:r>
              <a:rPr lang="zh-CN" altLang="en-US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 趣味活动</a:t>
            </a:r>
            <a:endParaRPr lang="en-US" altLang="zh-CN" sz="11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685800" lvl="1" indent="-171450"/>
            <a:r>
              <a:rPr lang="zh-CN" altLang="en-US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创意活动，缓解工作压力，轻松有趣的环境中办公</a:t>
            </a:r>
            <a:endParaRPr lang="en-US" altLang="zh-CN" sz="11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685800" lvl="1" indent="-171450"/>
            <a:r>
              <a:rPr lang="zh-CN" altLang="en-US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定期</a:t>
            </a:r>
            <a:r>
              <a:rPr lang="en-US" altLang="zh-CN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coffee chat</a:t>
            </a:r>
            <a:r>
              <a:rPr lang="zh-CN" altLang="en-US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，圆桌会议，加强</a:t>
            </a:r>
            <a:r>
              <a:rPr lang="en-US" altLang="zh-CN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network</a:t>
            </a:r>
            <a:r>
              <a:rPr lang="zh-CN" altLang="en-US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，</a:t>
            </a:r>
            <a:endParaRPr lang="en-US" altLang="zh-CN" sz="11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685800" lvl="1" indent="-171450"/>
            <a:endParaRPr lang="en-US" altLang="zh-CN" sz="11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514350" lvl="1" indent="0">
              <a:buNone/>
            </a:pPr>
            <a:r>
              <a:rPr lang="en-US" altLang="zh-CN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4. </a:t>
            </a:r>
            <a:r>
              <a:rPr lang="zh-CN" altLang="en-US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留用机会</a:t>
            </a:r>
            <a:r>
              <a:rPr lang="en-US" altLang="zh-CN" sz="11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75213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altLang="zh-CN" dirty="0"/>
              <a:t>MBA</a:t>
            </a:r>
            <a:r>
              <a:rPr lang="zh-CN" altLang="en-US" dirty="0"/>
              <a:t>式的培训体系，项目为期两年，四个学期，可以选择四个岗位进行轮换，相当于边读</a:t>
            </a:r>
            <a:r>
              <a:rPr lang="en-US" altLang="zh-CN" dirty="0"/>
              <a:t>MBA</a:t>
            </a:r>
            <a:r>
              <a:rPr lang="zh-CN" altLang="en-US" dirty="0"/>
              <a:t>边在</a:t>
            </a:r>
            <a:r>
              <a:rPr lang="en-US" altLang="zh-CN" dirty="0"/>
              <a:t>500</a:t>
            </a:r>
            <a:r>
              <a:rPr lang="zh-CN" altLang="en-US" dirty="0"/>
              <a:t>强企业工作</a:t>
            </a:r>
            <a:endParaRPr lang="en-US" altLang="zh-CN" dirty="0"/>
          </a:p>
          <a:p>
            <a:pPr marL="228600" indent="-228600">
              <a:buAutoNum type="arabicPeriod"/>
            </a:pPr>
            <a:r>
              <a:rPr lang="zh-CN" altLang="en-US" dirty="0"/>
              <a:t>美国总部统一垂直管理，同事来自全球各地，有机会接触</a:t>
            </a:r>
            <a:r>
              <a:rPr lang="en-US" altLang="zh-CN" dirty="0"/>
              <a:t>global </a:t>
            </a:r>
            <a:r>
              <a:rPr lang="zh-CN" altLang="en-US" dirty="0"/>
              <a:t>项目，</a:t>
            </a:r>
            <a:endParaRPr lang="en-US" altLang="zh-CN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zh-CN" altLang="en-US" dirty="0"/>
              <a:t>具体来说：</a:t>
            </a:r>
            <a:endParaRPr lang="en-US" altLang="zh-CN" dirty="0"/>
          </a:p>
          <a:p>
            <a:pPr marL="228600" indent="-228600">
              <a:buAutoNum type="arabicPeriod"/>
            </a:pPr>
            <a:r>
              <a:rPr lang="en-US" dirty="0"/>
              <a:t>FDP</a:t>
            </a:r>
            <a:r>
              <a:rPr lang="zh-CN" altLang="en-US" dirty="0"/>
              <a:t> 每个学期会定期进行</a:t>
            </a:r>
            <a:r>
              <a:rPr lang="en-US" altLang="zh-CN" dirty="0"/>
              <a:t>3</a:t>
            </a:r>
            <a:r>
              <a:rPr lang="zh-CN" altLang="en-US" dirty="0"/>
              <a:t>次培训，每次培训为期</a:t>
            </a:r>
            <a:r>
              <a:rPr lang="en-US" altLang="zh-CN" dirty="0"/>
              <a:t>1</a:t>
            </a:r>
            <a:r>
              <a:rPr lang="zh-CN" altLang="en-US" dirty="0"/>
              <a:t>周，</a:t>
            </a:r>
            <a:r>
              <a:rPr lang="zh-CN" altLang="en-US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课程包涵了财务分析、公司估值、产品定价、商业运营等知识</a:t>
            </a:r>
            <a:endParaRPr lang="en-US" altLang="zh-CN" sz="1100" dirty="0">
              <a:solidFill>
                <a:schemeClr val="bg2"/>
              </a:solidFill>
              <a:latin typeface="Arial" panose="020B0604020202020204" pitchFamily="34" charset="0"/>
              <a:ea typeface="+mj-ea"/>
              <a:cs typeface="+mj-cs"/>
            </a:endParaRPr>
          </a:p>
          <a:p>
            <a:pPr marL="228600" indent="-228600">
              <a:buAutoNum type="arabicPeriod"/>
            </a:pPr>
            <a:r>
              <a:rPr lang="en-US" altLang="zh-CN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4</a:t>
            </a:r>
            <a:r>
              <a:rPr lang="zh-CN" altLang="en-US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个岗位的选择也非常丰富，</a:t>
            </a:r>
            <a:r>
              <a:rPr lang="en-US" altLang="zh-CN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Accounting</a:t>
            </a:r>
            <a:r>
              <a:rPr lang="zh-CN" altLang="en-US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，</a:t>
            </a:r>
            <a:r>
              <a:rPr lang="en-US" altLang="zh-CN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Tax</a:t>
            </a:r>
            <a:r>
              <a:rPr lang="zh-CN" altLang="en-US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，</a:t>
            </a:r>
            <a:r>
              <a:rPr lang="en-US" altLang="zh-CN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Quota Planning</a:t>
            </a:r>
            <a:r>
              <a:rPr lang="zh-CN" altLang="en-US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，</a:t>
            </a:r>
            <a:r>
              <a:rPr lang="en-US" altLang="zh-CN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Special pricing</a:t>
            </a:r>
            <a:r>
              <a:rPr lang="zh-CN" altLang="en-US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等</a:t>
            </a:r>
            <a:endParaRPr lang="en-US" altLang="zh-CN" sz="1100" dirty="0">
              <a:solidFill>
                <a:schemeClr val="bg2"/>
              </a:solidFill>
              <a:latin typeface="Arial" panose="020B0604020202020204" pitchFamily="34" charset="0"/>
              <a:ea typeface="+mj-ea"/>
              <a:cs typeface="+mj-cs"/>
            </a:endParaRPr>
          </a:p>
          <a:p>
            <a:pPr marL="228600" indent="-228600">
              <a:buAutoNum type="arabicPeriod"/>
            </a:pPr>
            <a:r>
              <a:rPr lang="zh-CN" altLang="en-US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全方面培养</a:t>
            </a:r>
            <a:r>
              <a:rPr lang="en-US" altLang="zh-CN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FDP</a:t>
            </a:r>
            <a:r>
              <a:rPr lang="zh-CN" altLang="en-US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的领导力，分析能力，表达能力，社交能力</a:t>
            </a:r>
            <a:endParaRPr lang="en-US" altLang="zh-CN" sz="1100" dirty="0">
              <a:solidFill>
                <a:schemeClr val="bg2"/>
              </a:solidFill>
              <a:latin typeface="Arial" panose="020B0604020202020204" pitchFamily="34" charset="0"/>
              <a:ea typeface="+mj-ea"/>
              <a:cs typeface="+mj-cs"/>
            </a:endParaRPr>
          </a:p>
          <a:p>
            <a:pPr marL="228600" indent="-228600">
              <a:buAutoNum type="arabicPeriod"/>
            </a:pPr>
            <a:endParaRPr lang="en-US" altLang="zh-CN" sz="1100" dirty="0">
              <a:solidFill>
                <a:schemeClr val="bg2"/>
              </a:solidFill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>
              <a:buNone/>
            </a:pPr>
            <a:r>
              <a:rPr lang="zh-CN" altLang="en-US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因此，</a:t>
            </a:r>
            <a:r>
              <a:rPr lang="en-US" altLang="zh-CN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FDP</a:t>
            </a:r>
            <a:r>
              <a:rPr lang="zh-CN" altLang="en-US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是一个含金量非常高的管培生项目，非常有助于职场发展，我们开通了</a:t>
            </a:r>
            <a:r>
              <a:rPr lang="en-US" altLang="zh-CN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FDP</a:t>
            </a:r>
            <a:r>
              <a:rPr lang="zh-CN" altLang="en-US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实习通道，为</a:t>
            </a:r>
            <a:r>
              <a:rPr lang="en-US" altLang="zh-CN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FDP</a:t>
            </a:r>
            <a:r>
              <a:rPr lang="zh-CN" altLang="en-US" sz="1100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+mj-cs"/>
              </a:rPr>
              <a:t>主力军做人才贮备。</a:t>
            </a:r>
            <a:endParaRPr lang="en-US" altLang="zh-CN" sz="1100" dirty="0">
              <a:solidFill>
                <a:schemeClr val="bg2"/>
              </a:solidFill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6877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/>
              <a:t>兵役問題</a:t>
            </a:r>
            <a:r>
              <a:rPr lang="en-US" altLang="zh-TW"/>
              <a:t>:</a:t>
            </a:r>
            <a:r>
              <a:rPr lang="zh-TW" altLang="en-US"/>
              <a:t> 如果是在畢業後以及入職前去當兵，可遞延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88775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381000" y="552449"/>
            <a:ext cx="9982200" cy="199439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720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381000" y="2743201"/>
            <a:ext cx="9982200" cy="165576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667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457167" indent="0" algn="ctr">
              <a:buNone/>
              <a:defRPr sz="2000"/>
            </a:lvl2pPr>
            <a:lvl3pPr marL="914332" indent="0" algn="ctr">
              <a:buNone/>
              <a:defRPr sz="1800"/>
            </a:lvl3pPr>
            <a:lvl4pPr marL="1371498" indent="0" algn="ctr">
              <a:buNone/>
              <a:defRPr sz="1600"/>
            </a:lvl4pPr>
            <a:lvl5pPr marL="1828664" indent="0" algn="ctr">
              <a:buNone/>
              <a:defRPr sz="1600"/>
            </a:lvl5pPr>
            <a:lvl6pPr marL="2285830" indent="0" algn="ctr">
              <a:buNone/>
              <a:defRPr sz="1600"/>
            </a:lvl6pPr>
            <a:lvl7pPr marL="2742994" indent="0" algn="ctr">
              <a:buNone/>
              <a:defRPr sz="1600"/>
            </a:lvl7pPr>
            <a:lvl8pPr marL="3200160" indent="0" algn="ctr">
              <a:buNone/>
              <a:defRPr sz="1600"/>
            </a:lvl8pPr>
            <a:lvl9pPr marL="3657327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937" y="5150412"/>
            <a:ext cx="1243584" cy="1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850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ov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552449"/>
            <a:ext cx="9982200" cy="199439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720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743201"/>
            <a:ext cx="9982200" cy="165576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667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457167" indent="0" algn="ctr">
              <a:buNone/>
              <a:defRPr sz="2000"/>
            </a:lvl2pPr>
            <a:lvl3pPr marL="914332" indent="0" algn="ctr">
              <a:buNone/>
              <a:defRPr sz="1800"/>
            </a:lvl3pPr>
            <a:lvl4pPr marL="1371498" indent="0" algn="ctr">
              <a:buNone/>
              <a:defRPr sz="1600"/>
            </a:lvl4pPr>
            <a:lvl5pPr marL="1828664" indent="0" algn="ctr">
              <a:buNone/>
              <a:defRPr sz="1600"/>
            </a:lvl5pPr>
            <a:lvl6pPr marL="2285830" indent="0" algn="ctr">
              <a:buNone/>
              <a:defRPr sz="1600"/>
            </a:lvl6pPr>
            <a:lvl7pPr marL="2742994" indent="0" algn="ctr">
              <a:buNone/>
              <a:defRPr sz="1600"/>
            </a:lvl7pPr>
            <a:lvl8pPr marL="3200160" indent="0" algn="ctr">
              <a:buNone/>
              <a:defRPr sz="1600"/>
            </a:lvl8pPr>
            <a:lvl9pPr marL="3657327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937" y="5150412"/>
            <a:ext cx="1243584" cy="1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3209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over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552449"/>
            <a:ext cx="9982200" cy="199439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720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743201"/>
            <a:ext cx="9982200" cy="165576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667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457167" indent="0" algn="ctr">
              <a:buNone/>
              <a:defRPr sz="2000"/>
            </a:lvl2pPr>
            <a:lvl3pPr marL="914332" indent="0" algn="ctr">
              <a:buNone/>
              <a:defRPr sz="1800"/>
            </a:lvl3pPr>
            <a:lvl4pPr marL="1371498" indent="0" algn="ctr">
              <a:buNone/>
              <a:defRPr sz="1600"/>
            </a:lvl4pPr>
            <a:lvl5pPr marL="1828664" indent="0" algn="ctr">
              <a:buNone/>
              <a:defRPr sz="1600"/>
            </a:lvl5pPr>
            <a:lvl6pPr marL="2285830" indent="0" algn="ctr">
              <a:buNone/>
              <a:defRPr sz="1600"/>
            </a:lvl6pPr>
            <a:lvl7pPr marL="2742994" indent="0" algn="ctr">
              <a:buNone/>
              <a:defRPr sz="1600"/>
            </a:lvl7pPr>
            <a:lvl8pPr marL="3200160" indent="0" algn="ctr">
              <a:buNone/>
              <a:defRPr sz="1600"/>
            </a:lvl8pPr>
            <a:lvl9pPr marL="3657327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937" y="5150412"/>
            <a:ext cx="1243584" cy="1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3299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over 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552449"/>
            <a:ext cx="9982200" cy="199439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720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743201"/>
            <a:ext cx="9982200" cy="165576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667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457167" indent="0" algn="ctr">
              <a:buNone/>
              <a:defRPr sz="2000"/>
            </a:lvl2pPr>
            <a:lvl3pPr marL="914332" indent="0" algn="ctr">
              <a:buNone/>
              <a:defRPr sz="1800"/>
            </a:lvl3pPr>
            <a:lvl4pPr marL="1371498" indent="0" algn="ctr">
              <a:buNone/>
              <a:defRPr sz="1600"/>
            </a:lvl4pPr>
            <a:lvl5pPr marL="1828664" indent="0" algn="ctr">
              <a:buNone/>
              <a:defRPr sz="1600"/>
            </a:lvl5pPr>
            <a:lvl6pPr marL="2285830" indent="0" algn="ctr">
              <a:buNone/>
              <a:defRPr sz="1600"/>
            </a:lvl6pPr>
            <a:lvl7pPr marL="2742994" indent="0" algn="ctr">
              <a:buNone/>
              <a:defRPr sz="1600"/>
            </a:lvl7pPr>
            <a:lvl8pPr marL="3200160" indent="0" algn="ctr">
              <a:buNone/>
              <a:defRPr sz="1600"/>
            </a:lvl8pPr>
            <a:lvl9pPr marL="3657327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937" y="5150412"/>
            <a:ext cx="1243584" cy="1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6201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over 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552449"/>
            <a:ext cx="9982200" cy="199439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720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743201"/>
            <a:ext cx="9982200" cy="165576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667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457167" indent="0" algn="ctr">
              <a:buNone/>
              <a:defRPr sz="2000"/>
            </a:lvl2pPr>
            <a:lvl3pPr marL="914332" indent="0" algn="ctr">
              <a:buNone/>
              <a:defRPr sz="1800"/>
            </a:lvl3pPr>
            <a:lvl4pPr marL="1371498" indent="0" algn="ctr">
              <a:buNone/>
              <a:defRPr sz="1600"/>
            </a:lvl4pPr>
            <a:lvl5pPr marL="1828664" indent="0" algn="ctr">
              <a:buNone/>
              <a:defRPr sz="1600"/>
            </a:lvl5pPr>
            <a:lvl6pPr marL="2285830" indent="0" algn="ctr">
              <a:buNone/>
              <a:defRPr sz="1600"/>
            </a:lvl6pPr>
            <a:lvl7pPr marL="2742994" indent="0" algn="ctr">
              <a:buNone/>
              <a:defRPr sz="1600"/>
            </a:lvl7pPr>
            <a:lvl8pPr marL="3200160" indent="0" algn="ctr">
              <a:buNone/>
              <a:defRPr sz="1600"/>
            </a:lvl8pPr>
            <a:lvl9pPr marL="3657327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937" y="5150412"/>
            <a:ext cx="1243584" cy="1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9670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11430000" cy="5170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33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9331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4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11430000" cy="5170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33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914401"/>
            <a:ext cx="11430000" cy="2872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67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457167" indent="0" algn="ctr">
              <a:buNone/>
              <a:defRPr sz="2000"/>
            </a:lvl2pPr>
            <a:lvl3pPr marL="914332" indent="0" algn="ctr">
              <a:buNone/>
              <a:defRPr sz="1800"/>
            </a:lvl3pPr>
            <a:lvl4pPr marL="1371498" indent="0" algn="ctr">
              <a:buNone/>
              <a:defRPr sz="1600"/>
            </a:lvl4pPr>
            <a:lvl5pPr marL="1828664" indent="0" algn="ctr">
              <a:buNone/>
              <a:defRPr sz="1600"/>
            </a:lvl5pPr>
            <a:lvl6pPr marL="2285830" indent="0" algn="ctr">
              <a:buNone/>
              <a:defRPr sz="1600"/>
            </a:lvl6pPr>
            <a:lvl7pPr marL="2742994" indent="0" algn="ctr">
              <a:buNone/>
              <a:defRPr sz="1600"/>
            </a:lvl7pPr>
            <a:lvl8pPr marL="3200160" indent="0" algn="ctr">
              <a:buNone/>
              <a:defRPr sz="1600"/>
            </a:lvl8pPr>
            <a:lvl9pPr marL="3657327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35557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11430000" cy="5170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33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11430000" cy="4419600"/>
          </a:xfrm>
          <a:prstGeom prst="rect">
            <a:avLst/>
          </a:prstGeom>
        </p:spPr>
        <p:txBody>
          <a:bodyPr lIns="0" tIns="0" rIns="0" bIns="0"/>
          <a:lstStyle>
            <a:lvl1pPr marL="228584" indent="-228584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685750" indent="-228584">
              <a:lnSpc>
                <a:spcPct val="100000"/>
              </a:lnSpc>
              <a:spcBef>
                <a:spcPts val="400"/>
              </a:spcBef>
              <a:buClr>
                <a:srgbClr val="808080"/>
              </a:buClr>
              <a:buFont typeface="Arial" panose="020B0604020202020204" pitchFamily="34" charset="0"/>
              <a:buChar char="–"/>
              <a:defRPr sz="1867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066720" indent="-152388">
              <a:lnSpc>
                <a:spcPct val="100000"/>
              </a:lnSpc>
              <a:spcBef>
                <a:spcPts val="400"/>
              </a:spcBef>
              <a:buClr>
                <a:srgbClr val="808080"/>
              </a:buClr>
              <a:buFont typeface="Arial" panose="020B0604020202020204" pitchFamily="34" charset="0"/>
              <a:buChar char="▪"/>
              <a:defRPr sz="1467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080" indent="-228584">
              <a:lnSpc>
                <a:spcPct val="100000"/>
              </a:lnSpc>
              <a:spcBef>
                <a:spcPts val="400"/>
              </a:spcBef>
              <a:buClr>
                <a:schemeClr val="bg1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  <a:defRPr sz="1200"/>
            </a:lvl4pPr>
            <a:lvl5pPr marL="2057247" indent="-228584">
              <a:lnSpc>
                <a:spcPct val="100000"/>
              </a:lnSpc>
              <a:spcBef>
                <a:spcPts val="400"/>
              </a:spcBef>
              <a:buClr>
                <a:schemeClr val="bg1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34881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4">
          <p15:clr>
            <a:srgbClr val="FBAE40"/>
          </p15:clr>
        </p15:guide>
        <p15:guide id="2" orient="horz" pos="75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Sub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11430000" cy="5170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33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914401"/>
            <a:ext cx="11430000" cy="2872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67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457167" indent="0" algn="ctr">
              <a:buNone/>
              <a:defRPr sz="2000"/>
            </a:lvl2pPr>
            <a:lvl3pPr marL="914332" indent="0" algn="ctr">
              <a:buNone/>
              <a:defRPr sz="1800"/>
            </a:lvl3pPr>
            <a:lvl4pPr marL="1371498" indent="0" algn="ctr">
              <a:buNone/>
              <a:defRPr sz="1600"/>
            </a:lvl4pPr>
            <a:lvl5pPr marL="1828664" indent="0" algn="ctr">
              <a:buNone/>
              <a:defRPr sz="1600"/>
            </a:lvl5pPr>
            <a:lvl6pPr marL="2285830" indent="0" algn="ctr">
              <a:buNone/>
              <a:defRPr sz="1600"/>
            </a:lvl6pPr>
            <a:lvl7pPr marL="2742994" indent="0" algn="ctr">
              <a:buNone/>
              <a:defRPr sz="1600"/>
            </a:lvl7pPr>
            <a:lvl8pPr marL="3200160" indent="0" algn="ctr">
              <a:buNone/>
              <a:defRPr sz="1600"/>
            </a:lvl8pPr>
            <a:lvl9pPr marL="3657327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381000" y="1600200"/>
            <a:ext cx="11430000" cy="4419600"/>
          </a:xfrm>
          <a:prstGeom prst="rect">
            <a:avLst/>
          </a:prstGeom>
        </p:spPr>
        <p:txBody>
          <a:bodyPr lIns="0" tIns="0" rIns="0" bIns="0"/>
          <a:lstStyle>
            <a:lvl1pPr marL="228584" indent="-228584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685750" indent="-228584">
              <a:lnSpc>
                <a:spcPct val="100000"/>
              </a:lnSpc>
              <a:spcBef>
                <a:spcPts val="400"/>
              </a:spcBef>
              <a:buClr>
                <a:srgbClr val="808080"/>
              </a:buClr>
              <a:buFont typeface="Arial" panose="020B0604020202020204" pitchFamily="34" charset="0"/>
              <a:buChar char="–"/>
              <a:defRPr sz="1867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066720" indent="-152388">
              <a:lnSpc>
                <a:spcPct val="100000"/>
              </a:lnSpc>
              <a:spcBef>
                <a:spcPts val="400"/>
              </a:spcBef>
              <a:buClr>
                <a:srgbClr val="808080"/>
              </a:buClr>
              <a:buFont typeface="Arial" panose="020B0604020202020204" pitchFamily="34" charset="0"/>
              <a:buChar char="▪"/>
              <a:defRPr sz="1467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080" indent="-228584">
              <a:lnSpc>
                <a:spcPct val="100000"/>
              </a:lnSpc>
              <a:spcBef>
                <a:spcPts val="400"/>
              </a:spcBef>
              <a:buClr>
                <a:schemeClr val="bg1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  <a:defRPr sz="1200"/>
            </a:lvl4pPr>
            <a:lvl5pPr marL="2057247" indent="-228584">
              <a:lnSpc>
                <a:spcPct val="100000"/>
              </a:lnSpc>
              <a:spcBef>
                <a:spcPts val="400"/>
              </a:spcBef>
              <a:buClr>
                <a:schemeClr val="bg1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1669849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651" y="304800"/>
            <a:ext cx="11436351" cy="5170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lang="en-US" sz="3733" dirty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600201"/>
            <a:ext cx="5410200" cy="4351339"/>
          </a:xfrm>
          <a:prstGeom prst="rect">
            <a:avLst/>
          </a:prstGeom>
        </p:spPr>
        <p:txBody>
          <a:bodyPr lIns="0" tIns="0" rIns="0" bIns="0"/>
          <a:lstStyle>
            <a:lvl1pPr>
              <a:buClr>
                <a:srgbClr val="808080"/>
              </a:buClr>
              <a:defRPr lang="en-US" sz="2400" dirty="0" smtClean="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>
              <a:buClr>
                <a:srgbClr val="808080"/>
              </a:buClr>
              <a:defRPr lang="en-US" sz="1867" dirty="0" smtClean="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>
              <a:buClr>
                <a:srgbClr val="808080"/>
              </a:buClr>
              <a:defRPr lang="en-US" sz="1467" dirty="0" smtClean="0">
                <a:solidFill>
                  <a:schemeClr val="bg2"/>
                </a:solidFill>
                <a:latin typeface="Arial" panose="020B0604020202020204" pitchFamily="34" charset="0"/>
              </a:defRPr>
            </a:lvl3pPr>
          </a:lstStyle>
          <a:p>
            <a:pPr lvl="0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Click to edit Master text styles</a:t>
            </a:r>
          </a:p>
          <a:p>
            <a:pPr lvl="1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Second level</a:t>
            </a:r>
          </a:p>
          <a:p>
            <a:pPr lvl="2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Third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0" y="1612901"/>
            <a:ext cx="5410200" cy="4351339"/>
          </a:xfrm>
          <a:prstGeom prst="rect">
            <a:avLst/>
          </a:prstGeom>
        </p:spPr>
        <p:txBody>
          <a:bodyPr lIns="0" tIns="0" rIns="0" bIns="0"/>
          <a:lstStyle>
            <a:lvl1pPr>
              <a:buClr>
                <a:srgbClr val="808080"/>
              </a:buClr>
              <a:defRPr lang="en-US" sz="2400" dirty="0" smtClean="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>
              <a:buClr>
                <a:srgbClr val="808080"/>
              </a:buClr>
              <a:defRPr lang="en-US" sz="1867" dirty="0" smtClean="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>
              <a:buClr>
                <a:srgbClr val="808080"/>
              </a:buClr>
              <a:defRPr lang="en-US" sz="1467" dirty="0" smtClean="0">
                <a:solidFill>
                  <a:schemeClr val="bg2"/>
                </a:solidFill>
                <a:latin typeface="Arial" panose="020B0604020202020204" pitchFamily="34" charset="0"/>
              </a:defRPr>
            </a:lvl3pPr>
          </a:lstStyle>
          <a:p>
            <a:pPr lvl="0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Click to edit Master text styles</a:t>
            </a:r>
          </a:p>
          <a:p>
            <a:pPr lvl="1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Second level</a:t>
            </a:r>
          </a:p>
          <a:p>
            <a:pPr lvl="2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368380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w 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651" y="304800"/>
            <a:ext cx="11436351" cy="5170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lang="en-US" sz="3733" dirty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892303"/>
            <a:ext cx="5410200" cy="4076700"/>
          </a:xfrm>
          <a:prstGeom prst="rect">
            <a:avLst/>
          </a:prstGeom>
        </p:spPr>
        <p:txBody>
          <a:bodyPr lIns="0" tIns="0" rIns="0" bIns="0"/>
          <a:lstStyle>
            <a:lvl1pPr>
              <a:buClr>
                <a:srgbClr val="808080"/>
              </a:buClr>
              <a:defRPr lang="en-US" sz="2400" dirty="0" smtClean="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>
              <a:buClr>
                <a:srgbClr val="808080"/>
              </a:buClr>
              <a:defRPr lang="en-US" sz="1867" dirty="0" smtClean="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>
              <a:buClr>
                <a:srgbClr val="808080"/>
              </a:buClr>
              <a:defRPr lang="en-US" sz="1467" dirty="0" smtClean="0">
                <a:solidFill>
                  <a:schemeClr val="bg2"/>
                </a:solidFill>
                <a:latin typeface="Arial" panose="020B0604020202020204" pitchFamily="34" charset="0"/>
              </a:defRPr>
            </a:lvl3pPr>
          </a:lstStyle>
          <a:p>
            <a:pPr lvl="0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Click to edit Master text styles</a:t>
            </a:r>
          </a:p>
          <a:p>
            <a:pPr lvl="1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Second level</a:t>
            </a:r>
          </a:p>
          <a:p>
            <a:pPr lvl="2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Third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0" y="1905003"/>
            <a:ext cx="5410200" cy="4076700"/>
          </a:xfrm>
          <a:prstGeom prst="rect">
            <a:avLst/>
          </a:prstGeom>
        </p:spPr>
        <p:txBody>
          <a:bodyPr lIns="0" tIns="0" rIns="0" bIns="0"/>
          <a:lstStyle>
            <a:lvl1pPr>
              <a:buClr>
                <a:srgbClr val="808080"/>
              </a:buClr>
              <a:defRPr lang="en-US" sz="2400" dirty="0" smtClean="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>
              <a:buClr>
                <a:srgbClr val="808080"/>
              </a:buClr>
              <a:defRPr lang="en-US" sz="1867" dirty="0" smtClean="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>
              <a:buClr>
                <a:srgbClr val="808080"/>
              </a:buClr>
              <a:defRPr lang="en-US" sz="1467" dirty="0" smtClean="0">
                <a:solidFill>
                  <a:schemeClr val="bg2"/>
                </a:solidFill>
                <a:latin typeface="Arial" panose="020B0604020202020204" pitchFamily="34" charset="0"/>
              </a:defRPr>
            </a:lvl3pPr>
          </a:lstStyle>
          <a:p>
            <a:pPr lvl="0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Click to edit Master text styles</a:t>
            </a:r>
          </a:p>
          <a:p>
            <a:pPr lvl="1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Second level</a:t>
            </a:r>
          </a:p>
          <a:p>
            <a:pPr lvl="2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Third level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type="body" idx="10"/>
          </p:nvPr>
        </p:nvSpPr>
        <p:spPr>
          <a:xfrm>
            <a:off x="381000" y="1295400"/>
            <a:ext cx="5410200" cy="38100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buNone/>
              <a:defRPr sz="2667" b="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167" indent="0">
              <a:buNone/>
              <a:defRPr sz="2000" b="1"/>
            </a:lvl2pPr>
            <a:lvl3pPr marL="914332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30" indent="0">
              <a:buNone/>
              <a:defRPr sz="1600" b="1"/>
            </a:lvl6pPr>
            <a:lvl7pPr marL="2742994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4159" y="1295400"/>
            <a:ext cx="5436844" cy="38100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buNone/>
              <a:defRPr sz="2667" b="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167" indent="0">
              <a:buNone/>
              <a:defRPr sz="2000" b="1"/>
            </a:lvl2pPr>
            <a:lvl3pPr marL="914332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30" indent="0">
              <a:buNone/>
              <a:defRPr sz="1600" b="1"/>
            </a:lvl6pPr>
            <a:lvl7pPr marL="2742994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77631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1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 w 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651" y="304800"/>
            <a:ext cx="11436351" cy="5170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lang="en-US" sz="3733" dirty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2057403"/>
            <a:ext cx="3581400" cy="4076700"/>
          </a:xfrm>
          <a:prstGeom prst="rect">
            <a:avLst/>
          </a:prstGeom>
        </p:spPr>
        <p:txBody>
          <a:bodyPr lIns="0" tIns="0" rIns="0" bIns="0"/>
          <a:lstStyle>
            <a:lvl1pPr>
              <a:buClr>
                <a:srgbClr val="808080"/>
              </a:buClr>
              <a:defRPr lang="en-US" sz="2133" dirty="0" smtClean="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>
              <a:buClr>
                <a:srgbClr val="808080"/>
              </a:buClr>
              <a:defRPr lang="en-US" sz="1600" dirty="0" smtClean="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>
              <a:buClr>
                <a:srgbClr val="808080"/>
              </a:buClr>
              <a:defRPr lang="en-US" sz="1400" dirty="0" smtClean="0">
                <a:solidFill>
                  <a:schemeClr val="bg2"/>
                </a:solidFill>
                <a:latin typeface="Arial" panose="020B0604020202020204" pitchFamily="34" charset="0"/>
              </a:defRPr>
            </a:lvl3pPr>
          </a:lstStyle>
          <a:p>
            <a:pPr lvl="0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Click to edit Master text styles</a:t>
            </a:r>
          </a:p>
          <a:p>
            <a:pPr lvl="1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Second level</a:t>
            </a:r>
          </a:p>
          <a:p>
            <a:pPr lvl="2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Third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05300" y="2057403"/>
            <a:ext cx="3581400" cy="4076700"/>
          </a:xfrm>
          <a:prstGeom prst="rect">
            <a:avLst/>
          </a:prstGeom>
        </p:spPr>
        <p:txBody>
          <a:bodyPr lIns="0" tIns="0" rIns="0" bIns="0"/>
          <a:lstStyle>
            <a:lvl1pPr>
              <a:buClr>
                <a:srgbClr val="808080"/>
              </a:buClr>
              <a:defRPr lang="en-US" sz="2133" dirty="0" smtClean="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>
              <a:buClr>
                <a:srgbClr val="808080"/>
              </a:buClr>
              <a:defRPr lang="en-US" sz="1600" dirty="0" smtClean="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>
              <a:buClr>
                <a:srgbClr val="808080"/>
              </a:buClr>
              <a:defRPr lang="en-US" sz="1400" dirty="0" smtClean="0">
                <a:solidFill>
                  <a:schemeClr val="bg2"/>
                </a:solidFill>
                <a:latin typeface="Arial" panose="020B0604020202020204" pitchFamily="34" charset="0"/>
              </a:defRPr>
            </a:lvl3pPr>
          </a:lstStyle>
          <a:p>
            <a:pPr lvl="0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Click to edit Master text styles</a:t>
            </a:r>
          </a:p>
          <a:p>
            <a:pPr lvl="1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Second level</a:t>
            </a:r>
          </a:p>
          <a:p>
            <a:pPr lvl="2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Third level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type="body" idx="10"/>
          </p:nvPr>
        </p:nvSpPr>
        <p:spPr>
          <a:xfrm>
            <a:off x="381000" y="1295400"/>
            <a:ext cx="3581400" cy="38100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buNone/>
              <a:defRPr sz="2400" b="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167" indent="0">
              <a:buNone/>
              <a:defRPr sz="2000" b="1"/>
            </a:lvl2pPr>
            <a:lvl3pPr marL="914332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30" indent="0">
              <a:buNone/>
              <a:defRPr sz="1600" b="1"/>
            </a:lvl6pPr>
            <a:lvl7pPr marL="2742994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67200" y="1295400"/>
            <a:ext cx="3581400" cy="38100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buNone/>
              <a:defRPr sz="2400" b="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167" indent="0">
              <a:buNone/>
              <a:defRPr sz="2000" b="1"/>
            </a:lvl2pPr>
            <a:lvl3pPr marL="914332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30" indent="0">
              <a:buNone/>
              <a:defRPr sz="1600" b="1"/>
            </a:lvl6pPr>
            <a:lvl7pPr marL="2742994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11"/>
          </p:nvPr>
        </p:nvSpPr>
        <p:spPr>
          <a:xfrm>
            <a:off x="8229600" y="2057403"/>
            <a:ext cx="3581400" cy="4076700"/>
          </a:xfrm>
          <a:prstGeom prst="rect">
            <a:avLst/>
          </a:prstGeom>
        </p:spPr>
        <p:txBody>
          <a:bodyPr lIns="0" tIns="0" rIns="0" bIns="0"/>
          <a:lstStyle>
            <a:lvl1pPr>
              <a:buClr>
                <a:srgbClr val="808080"/>
              </a:buClr>
              <a:defRPr lang="en-US" sz="2133" dirty="0" smtClean="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>
              <a:buClr>
                <a:srgbClr val="808080"/>
              </a:buClr>
              <a:defRPr lang="en-US" sz="1600" dirty="0" smtClean="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>
              <a:buClr>
                <a:srgbClr val="808080"/>
              </a:buClr>
              <a:defRPr lang="en-US" sz="1400" dirty="0" smtClean="0">
                <a:solidFill>
                  <a:schemeClr val="bg2"/>
                </a:solidFill>
                <a:latin typeface="Arial" panose="020B0604020202020204" pitchFamily="34" charset="0"/>
              </a:defRPr>
            </a:lvl3pPr>
          </a:lstStyle>
          <a:p>
            <a:pPr lvl="0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Click to edit Master text styles</a:t>
            </a:r>
          </a:p>
          <a:p>
            <a:pPr lvl="1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Second level</a:t>
            </a:r>
          </a:p>
          <a:p>
            <a:pPr lvl="2">
              <a:lnSpc>
                <a:spcPct val="100000"/>
              </a:lnSpc>
              <a:spcBef>
                <a:spcPts val="1600"/>
              </a:spcBef>
              <a:buClr>
                <a:srgbClr val="808080"/>
              </a:buClr>
            </a:pPr>
            <a:r>
              <a:rPr lang="en-US"/>
              <a:t>Third level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8202956" y="1295400"/>
            <a:ext cx="3581400" cy="38100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buNone/>
              <a:defRPr sz="2400" b="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167" indent="0">
              <a:buNone/>
              <a:defRPr sz="2000" b="1"/>
            </a:lvl2pPr>
            <a:lvl3pPr marL="914332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30" indent="0">
              <a:buNone/>
              <a:defRPr sz="1600" b="1"/>
            </a:lvl6pPr>
            <a:lvl7pPr marL="2742994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953667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1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56243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Bl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1804"/>
            <a:ext cx="10515600" cy="1994392"/>
          </a:xfrm>
          <a:prstGeom prst="rect">
            <a:avLst/>
          </a:prstGeom>
        </p:spPr>
        <p:txBody>
          <a:bodyPr lIns="0" tIns="0" rIns="0" bIns="0" anchor="ctr" anchorCtr="0">
            <a:spAutoFit/>
          </a:bodyPr>
          <a:lstStyle>
            <a:lvl1pPr>
              <a:defRPr sz="720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6887" y="6148759"/>
            <a:ext cx="463296" cy="46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3115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Gray"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1804"/>
            <a:ext cx="10515600" cy="1994392"/>
          </a:xfrm>
          <a:prstGeom prst="rect">
            <a:avLst/>
          </a:prstGeom>
        </p:spPr>
        <p:txBody>
          <a:bodyPr lIns="0" tIns="0" rIns="0" bIns="0" anchor="ctr" anchorCtr="0">
            <a:spAutoFit/>
          </a:bodyPr>
          <a:lstStyle>
            <a:lvl1pPr>
              <a:defRPr sz="720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6887" y="6148759"/>
            <a:ext cx="463296" cy="46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1239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1804"/>
            <a:ext cx="10515600" cy="1994392"/>
          </a:xfrm>
          <a:prstGeom prst="rect">
            <a:avLst/>
          </a:prstGeom>
        </p:spPr>
        <p:txBody>
          <a:bodyPr lIns="0" tIns="0" rIns="0" bIns="0" anchor="ctr" anchorCtr="0">
            <a:spAutoFit/>
          </a:bodyPr>
          <a:lstStyle>
            <a:lvl1pPr>
              <a:defRPr sz="720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6887" y="6148759"/>
            <a:ext cx="463296" cy="46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7584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1804"/>
            <a:ext cx="10515600" cy="1994392"/>
          </a:xfrm>
          <a:prstGeom prst="rect">
            <a:avLst/>
          </a:prstGeom>
        </p:spPr>
        <p:txBody>
          <a:bodyPr lIns="0" tIns="0" rIns="0" bIns="0" anchor="ctr" anchorCtr="0">
            <a:spAutoFit/>
          </a:bodyPr>
          <a:lstStyle>
            <a:lvl1pPr>
              <a:defRPr sz="720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6887" y="6148759"/>
            <a:ext cx="463296" cy="46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2464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000" y="2431804"/>
            <a:ext cx="10515600" cy="1994392"/>
          </a:xfrm>
          <a:prstGeom prst="rect">
            <a:avLst/>
          </a:prstGeom>
        </p:spPr>
        <p:txBody>
          <a:bodyPr lIns="0" tIns="0" rIns="0" bIns="0" anchor="ctr" anchorCtr="0">
            <a:spAutoFit/>
          </a:bodyPr>
          <a:lstStyle>
            <a:lvl1pPr>
              <a:defRPr sz="720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6887" y="6148759"/>
            <a:ext cx="463296" cy="46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5215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2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ave bkgd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669" y="914401"/>
            <a:ext cx="12190476" cy="51936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11430000" cy="5170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33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3569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logo slide bl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720" y="2331720"/>
            <a:ext cx="2194560" cy="219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9104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5759" y="362515"/>
            <a:ext cx="10607040" cy="886396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content page title</a:t>
            </a:r>
          </a:p>
        </p:txBody>
      </p:sp>
    </p:spTree>
    <p:extLst>
      <p:ext uri="{BB962C8B-B14F-4D97-AF65-F5344CB8AC3E}">
        <p14:creationId xmlns:p14="http://schemas.microsoft.com/office/powerpoint/2010/main" val="596039743"/>
      </p:ext>
    </p:extLst>
  </p:cSld>
  <p:clrMapOvr>
    <a:masterClrMapping/>
  </p:clrMapOvr>
  <p:transition spd="med"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Header no body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3867"/>
            <a:ext cx="12192000" cy="689186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5759" y="362515"/>
            <a:ext cx="10607040" cy="886396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rgbClr val="007DB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content page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5299" y="6147171"/>
            <a:ext cx="464884" cy="464884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410263" y="6445119"/>
            <a:ext cx="171521" cy="156902"/>
          </a:xfrm>
          <a:prstGeom prst="rect">
            <a:avLst/>
          </a:prstGeom>
        </p:spPr>
        <p:txBody>
          <a:bodyPr vert="horz" wrap="none" lIns="0" tIns="0" rIns="0" bIns="0" rtlCol="0" anchor="ctr" anchorCtr="0">
            <a:spAutoFit/>
          </a:bodyPr>
          <a:lstStyle/>
          <a:p>
            <a:pPr marL="0" marR="0" lvl="0" indent="0" algn="r" defTabSz="91433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fld id="{58EC7406-F4CC-4ABF-902E-2AF4E70E5C0F}" type="slidenum">
              <a:rPr kumimoji="0" lang="en-US" sz="1133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50000"/>
                    <a:lumOff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3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buSzTx/>
                <a:buFontTx/>
                <a:buNone/>
                <a:tabLst/>
                <a:defRPr/>
              </a:pPr>
              <a:t>‹#›</a:t>
            </a:fld>
            <a:endParaRPr kumimoji="0" lang="en-US" sz="1133" b="0" i="0" u="none" strike="noStrike" kern="1200" cap="none" spc="0" normalizeH="0" baseline="0" noProof="0" dirty="0" err="1">
              <a:ln>
                <a:noFill/>
              </a:ln>
              <a:solidFill>
                <a:srgbClr val="E7E6E6">
                  <a:lumMod val="50000"/>
                  <a:lumOff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4936030"/>
      </p:ext>
    </p:extLst>
  </p:cSld>
  <p:clrMapOvr>
    <a:masterClrMapping/>
  </p:clrMapOvr>
  <p:transition spd="med"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xec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tent Placeholder 9"/>
          <p:cNvSpPr>
            <a:spLocks noGrp="1"/>
          </p:cNvSpPr>
          <p:nvPr>
            <p:ph sz="quarter" idx="19"/>
          </p:nvPr>
        </p:nvSpPr>
        <p:spPr>
          <a:xfrm>
            <a:off x="6248400" y="4343400"/>
            <a:ext cx="5562600" cy="1905000"/>
          </a:xfrm>
          <a:prstGeom prst="rect">
            <a:avLst/>
          </a:prstGeom>
          <a:ln w="12700">
            <a:solidFill>
              <a:schemeClr val="bg2"/>
            </a:solidFill>
          </a:ln>
        </p:spPr>
        <p:txBody>
          <a:bodyPr lIns="91440" tIns="91440" rIns="91440" bIns="0"/>
          <a:lstStyle>
            <a:lvl1pPr marL="152392" indent="-152392">
              <a:lnSpc>
                <a:spcPct val="100000"/>
              </a:lnSpc>
              <a:spcBef>
                <a:spcPts val="800"/>
              </a:spcBef>
              <a:buClr>
                <a:srgbClr val="808080"/>
              </a:buClr>
              <a:defRPr sz="1600">
                <a:solidFill>
                  <a:schemeClr val="bg2"/>
                </a:solidFill>
              </a:defRPr>
            </a:lvl1pPr>
            <a:lvl2pPr marL="461411" indent="-156625">
              <a:lnSpc>
                <a:spcPct val="100000"/>
              </a:lnSpc>
              <a:spcBef>
                <a:spcPts val="400"/>
              </a:spcBef>
              <a:buClr>
                <a:srgbClr val="808080"/>
              </a:buClr>
              <a:buFont typeface="Arial" panose="020B0604020202020204" pitchFamily="34" charset="0"/>
              <a:buChar char="–"/>
              <a:defRPr sz="1333">
                <a:solidFill>
                  <a:schemeClr val="bg2"/>
                </a:solidFill>
              </a:defRPr>
            </a:lvl2pPr>
            <a:lvl3pPr marL="766196" indent="-156625">
              <a:lnSpc>
                <a:spcPct val="100000"/>
              </a:lnSpc>
              <a:spcBef>
                <a:spcPts val="0"/>
              </a:spcBef>
              <a:buClr>
                <a:srgbClr val="808080"/>
              </a:buClr>
              <a:buFont typeface="Wingdings" panose="05000000000000000000" pitchFamily="2" charset="2"/>
              <a:buChar char="§"/>
              <a:defRPr sz="1067">
                <a:solidFill>
                  <a:schemeClr val="bg2"/>
                </a:solidFill>
              </a:defRPr>
            </a:lvl3pPr>
            <a:lvl4pPr marL="1600120" indent="-228589">
              <a:buClr>
                <a:srgbClr val="808080"/>
              </a:buClr>
              <a:buFont typeface="Arial" panose="020B0604020202020204" pitchFamily="34" charset="0"/>
              <a:buChar char="–"/>
              <a:defRPr sz="1867">
                <a:solidFill>
                  <a:schemeClr val="bg2"/>
                </a:solidFill>
              </a:defRPr>
            </a:lvl4pPr>
            <a:lvl5pPr marL="2057298" indent="-228589">
              <a:buClr>
                <a:srgbClr val="808080"/>
              </a:buClr>
              <a:buFont typeface="Arial" panose="020B0604020202020204" pitchFamily="34" charset="0"/>
              <a:buChar char="–"/>
              <a:defRPr sz="1867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2" name="Content Placeholder 9"/>
          <p:cNvSpPr>
            <a:spLocks noGrp="1"/>
          </p:cNvSpPr>
          <p:nvPr>
            <p:ph sz="quarter" idx="20"/>
          </p:nvPr>
        </p:nvSpPr>
        <p:spPr>
          <a:xfrm>
            <a:off x="6248400" y="1828800"/>
            <a:ext cx="5562600" cy="1905000"/>
          </a:xfrm>
          <a:prstGeom prst="rect">
            <a:avLst/>
          </a:prstGeom>
          <a:ln w="12700">
            <a:solidFill>
              <a:schemeClr val="bg2"/>
            </a:solidFill>
          </a:ln>
        </p:spPr>
        <p:txBody>
          <a:bodyPr lIns="91440" tIns="91440" rIns="91440" bIns="0"/>
          <a:lstStyle>
            <a:lvl1pPr marL="152392" indent="-152392">
              <a:lnSpc>
                <a:spcPct val="100000"/>
              </a:lnSpc>
              <a:spcBef>
                <a:spcPts val="800"/>
              </a:spcBef>
              <a:buClr>
                <a:srgbClr val="808080"/>
              </a:buClr>
              <a:defRPr sz="1600">
                <a:solidFill>
                  <a:schemeClr val="bg2"/>
                </a:solidFill>
              </a:defRPr>
            </a:lvl1pPr>
            <a:lvl2pPr marL="461411" indent="-156625">
              <a:lnSpc>
                <a:spcPct val="100000"/>
              </a:lnSpc>
              <a:spcBef>
                <a:spcPts val="400"/>
              </a:spcBef>
              <a:buClr>
                <a:srgbClr val="808080"/>
              </a:buClr>
              <a:buFont typeface="Arial" panose="020B0604020202020204" pitchFamily="34" charset="0"/>
              <a:buChar char="–"/>
              <a:defRPr sz="1333">
                <a:solidFill>
                  <a:schemeClr val="bg2"/>
                </a:solidFill>
              </a:defRPr>
            </a:lvl2pPr>
            <a:lvl3pPr marL="766196" indent="-156625">
              <a:lnSpc>
                <a:spcPct val="100000"/>
              </a:lnSpc>
              <a:spcBef>
                <a:spcPts val="0"/>
              </a:spcBef>
              <a:buClr>
                <a:srgbClr val="808080"/>
              </a:buClr>
              <a:buFont typeface="Wingdings" panose="05000000000000000000" pitchFamily="2" charset="2"/>
              <a:buChar char="§"/>
              <a:defRPr sz="1067">
                <a:solidFill>
                  <a:schemeClr val="bg2"/>
                </a:solidFill>
              </a:defRPr>
            </a:lvl3pPr>
            <a:lvl4pPr marL="1600120" indent="-228589">
              <a:buClr>
                <a:srgbClr val="808080"/>
              </a:buClr>
              <a:buFont typeface="Arial" panose="020B0604020202020204" pitchFamily="34" charset="0"/>
              <a:buChar char="–"/>
              <a:defRPr sz="1867">
                <a:solidFill>
                  <a:schemeClr val="bg2"/>
                </a:solidFill>
              </a:defRPr>
            </a:lvl4pPr>
            <a:lvl5pPr marL="2057298" indent="-228589">
              <a:buClr>
                <a:srgbClr val="808080"/>
              </a:buClr>
              <a:buFont typeface="Arial" panose="020B0604020202020204" pitchFamily="34" charset="0"/>
              <a:buChar char="–"/>
              <a:defRPr sz="1867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0" name="Content Placeholder 9"/>
          <p:cNvSpPr>
            <a:spLocks noGrp="1"/>
          </p:cNvSpPr>
          <p:nvPr>
            <p:ph sz="quarter" idx="18"/>
          </p:nvPr>
        </p:nvSpPr>
        <p:spPr>
          <a:xfrm>
            <a:off x="381000" y="4343400"/>
            <a:ext cx="5562600" cy="1905000"/>
          </a:xfrm>
          <a:prstGeom prst="rect">
            <a:avLst/>
          </a:prstGeom>
          <a:ln w="12700">
            <a:solidFill>
              <a:schemeClr val="bg2"/>
            </a:solidFill>
          </a:ln>
        </p:spPr>
        <p:txBody>
          <a:bodyPr lIns="91440" tIns="91440" rIns="91440" bIns="0"/>
          <a:lstStyle>
            <a:lvl1pPr marL="152392" indent="-152392">
              <a:lnSpc>
                <a:spcPct val="100000"/>
              </a:lnSpc>
              <a:spcBef>
                <a:spcPts val="800"/>
              </a:spcBef>
              <a:buClr>
                <a:srgbClr val="808080"/>
              </a:buClr>
              <a:defRPr sz="1600">
                <a:solidFill>
                  <a:schemeClr val="bg2"/>
                </a:solidFill>
              </a:defRPr>
            </a:lvl1pPr>
            <a:lvl2pPr marL="461411" indent="-156625">
              <a:lnSpc>
                <a:spcPct val="100000"/>
              </a:lnSpc>
              <a:spcBef>
                <a:spcPts val="400"/>
              </a:spcBef>
              <a:buClr>
                <a:srgbClr val="808080"/>
              </a:buClr>
              <a:buFont typeface="Arial" panose="020B0604020202020204" pitchFamily="34" charset="0"/>
              <a:buChar char="–"/>
              <a:defRPr sz="1333">
                <a:solidFill>
                  <a:schemeClr val="bg2"/>
                </a:solidFill>
              </a:defRPr>
            </a:lvl2pPr>
            <a:lvl3pPr marL="766196" indent="-156625">
              <a:lnSpc>
                <a:spcPct val="100000"/>
              </a:lnSpc>
              <a:spcBef>
                <a:spcPts val="0"/>
              </a:spcBef>
              <a:buClr>
                <a:srgbClr val="808080"/>
              </a:buClr>
              <a:buFont typeface="Wingdings" panose="05000000000000000000" pitchFamily="2" charset="2"/>
              <a:buChar char="§"/>
              <a:defRPr sz="1067">
                <a:solidFill>
                  <a:schemeClr val="bg2"/>
                </a:solidFill>
              </a:defRPr>
            </a:lvl3pPr>
            <a:lvl4pPr marL="1600120" indent="-228589">
              <a:buClr>
                <a:srgbClr val="808080"/>
              </a:buClr>
              <a:buFont typeface="Arial" panose="020B0604020202020204" pitchFamily="34" charset="0"/>
              <a:buChar char="–"/>
              <a:defRPr sz="1867">
                <a:solidFill>
                  <a:schemeClr val="bg2"/>
                </a:solidFill>
              </a:defRPr>
            </a:lvl4pPr>
            <a:lvl5pPr marL="2057298" indent="-228589">
              <a:buClr>
                <a:srgbClr val="808080"/>
              </a:buClr>
              <a:buFont typeface="Arial" panose="020B0604020202020204" pitchFamily="34" charset="0"/>
              <a:buChar char="–"/>
              <a:defRPr sz="1867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4" name="Content Placeholder 9"/>
          <p:cNvSpPr>
            <a:spLocks noGrp="1"/>
          </p:cNvSpPr>
          <p:nvPr>
            <p:ph sz="quarter" idx="12"/>
          </p:nvPr>
        </p:nvSpPr>
        <p:spPr>
          <a:xfrm>
            <a:off x="381000" y="1828800"/>
            <a:ext cx="5562600" cy="1905000"/>
          </a:xfrm>
          <a:prstGeom prst="rect">
            <a:avLst/>
          </a:prstGeom>
          <a:ln w="12700">
            <a:solidFill>
              <a:schemeClr val="bg2"/>
            </a:solidFill>
          </a:ln>
        </p:spPr>
        <p:txBody>
          <a:bodyPr lIns="91440" tIns="91440" rIns="91440" bIns="0"/>
          <a:lstStyle>
            <a:lvl1pPr marL="152392" indent="-152392">
              <a:lnSpc>
                <a:spcPct val="100000"/>
              </a:lnSpc>
              <a:spcBef>
                <a:spcPts val="800"/>
              </a:spcBef>
              <a:buClr>
                <a:srgbClr val="808080"/>
              </a:buClr>
              <a:defRPr sz="1600">
                <a:solidFill>
                  <a:schemeClr val="bg2"/>
                </a:solidFill>
              </a:defRPr>
            </a:lvl1pPr>
            <a:lvl2pPr marL="461411" indent="-156625">
              <a:lnSpc>
                <a:spcPct val="100000"/>
              </a:lnSpc>
              <a:spcBef>
                <a:spcPts val="400"/>
              </a:spcBef>
              <a:buClr>
                <a:srgbClr val="808080"/>
              </a:buClr>
              <a:buFont typeface="Arial" panose="020B0604020202020204" pitchFamily="34" charset="0"/>
              <a:buChar char="–"/>
              <a:defRPr sz="1333">
                <a:solidFill>
                  <a:schemeClr val="bg2"/>
                </a:solidFill>
              </a:defRPr>
            </a:lvl2pPr>
            <a:lvl3pPr marL="766196" indent="-156625">
              <a:lnSpc>
                <a:spcPct val="100000"/>
              </a:lnSpc>
              <a:spcBef>
                <a:spcPts val="0"/>
              </a:spcBef>
              <a:buClr>
                <a:srgbClr val="808080"/>
              </a:buClr>
              <a:buFont typeface="Wingdings" panose="05000000000000000000" pitchFamily="2" charset="2"/>
              <a:buChar char="§"/>
              <a:defRPr sz="1067">
                <a:solidFill>
                  <a:schemeClr val="bg2"/>
                </a:solidFill>
              </a:defRPr>
            </a:lvl3pPr>
            <a:lvl4pPr marL="1600120" indent="-228589">
              <a:buClr>
                <a:srgbClr val="808080"/>
              </a:buClr>
              <a:buFont typeface="Arial" panose="020B0604020202020204" pitchFamily="34" charset="0"/>
              <a:buChar char="–"/>
              <a:defRPr sz="1867">
                <a:solidFill>
                  <a:schemeClr val="bg2"/>
                </a:solidFill>
              </a:defRPr>
            </a:lvl4pPr>
            <a:lvl5pPr marL="2057298" indent="-228589">
              <a:buClr>
                <a:srgbClr val="808080"/>
              </a:buClr>
              <a:buFont typeface="Arial" panose="020B0604020202020204" pitchFamily="34" charset="0"/>
              <a:buChar char="–"/>
              <a:defRPr sz="1867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11430000" cy="5170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33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914401"/>
            <a:ext cx="11430000" cy="2872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67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381000" y="1447800"/>
            <a:ext cx="5562600" cy="381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txBody>
          <a:bodyPr lIns="0" tIns="0" rIns="0" bIns="0" anchor="ctr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cap="all" baseline="0">
                <a:solidFill>
                  <a:schemeClr val="tx2"/>
                </a:solidFill>
              </a:defRPr>
            </a:lvl1pPr>
            <a:lvl2pPr marL="457178" indent="0">
              <a:buNone/>
              <a:defRPr>
                <a:solidFill>
                  <a:schemeClr val="tx2"/>
                </a:solidFill>
              </a:defRPr>
            </a:lvl2pPr>
            <a:lvl3pPr marL="914354" indent="0">
              <a:buNone/>
              <a:defRPr>
                <a:solidFill>
                  <a:schemeClr val="tx2"/>
                </a:solidFill>
              </a:defRPr>
            </a:lvl3pPr>
            <a:lvl4pPr marL="1371532" indent="0">
              <a:buNone/>
              <a:defRPr>
                <a:solidFill>
                  <a:schemeClr val="tx2"/>
                </a:solidFill>
              </a:defRPr>
            </a:lvl4pPr>
            <a:lvl5pPr marL="1828709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Content Placeholder 6"/>
          <p:cNvSpPr>
            <a:spLocks noGrp="1"/>
          </p:cNvSpPr>
          <p:nvPr>
            <p:ph sz="quarter" idx="11"/>
          </p:nvPr>
        </p:nvSpPr>
        <p:spPr>
          <a:xfrm>
            <a:off x="6248400" y="1447800"/>
            <a:ext cx="5562600" cy="381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txBody>
          <a:bodyPr lIns="0" tIns="0" rIns="0" bIns="0" anchor="ctr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cap="all" baseline="0">
                <a:solidFill>
                  <a:schemeClr val="tx2"/>
                </a:solidFill>
              </a:defRPr>
            </a:lvl1pPr>
            <a:lvl2pPr marL="457178" indent="0">
              <a:buNone/>
              <a:defRPr>
                <a:solidFill>
                  <a:schemeClr val="tx2"/>
                </a:solidFill>
              </a:defRPr>
            </a:lvl2pPr>
            <a:lvl3pPr marL="914354" indent="0">
              <a:buNone/>
              <a:defRPr>
                <a:solidFill>
                  <a:schemeClr val="tx2"/>
                </a:solidFill>
              </a:defRPr>
            </a:lvl3pPr>
            <a:lvl4pPr marL="1371532" indent="0">
              <a:buNone/>
              <a:defRPr>
                <a:solidFill>
                  <a:schemeClr val="tx2"/>
                </a:solidFill>
              </a:defRPr>
            </a:lvl4pPr>
            <a:lvl5pPr marL="1828709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6"/>
          <p:cNvSpPr>
            <a:spLocks noGrp="1"/>
          </p:cNvSpPr>
          <p:nvPr>
            <p:ph sz="quarter" idx="16"/>
          </p:nvPr>
        </p:nvSpPr>
        <p:spPr>
          <a:xfrm>
            <a:off x="381000" y="3962400"/>
            <a:ext cx="5562600" cy="381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txBody>
          <a:bodyPr lIns="0" tIns="0" rIns="0" bIns="0" anchor="ctr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cap="all" baseline="0">
                <a:solidFill>
                  <a:schemeClr val="tx2"/>
                </a:solidFill>
              </a:defRPr>
            </a:lvl1pPr>
            <a:lvl2pPr marL="457178" indent="0">
              <a:buNone/>
              <a:defRPr>
                <a:solidFill>
                  <a:schemeClr val="tx2"/>
                </a:solidFill>
              </a:defRPr>
            </a:lvl2pPr>
            <a:lvl3pPr marL="914354" indent="0">
              <a:buNone/>
              <a:defRPr>
                <a:solidFill>
                  <a:schemeClr val="tx2"/>
                </a:solidFill>
              </a:defRPr>
            </a:lvl3pPr>
            <a:lvl4pPr marL="1371532" indent="0">
              <a:buNone/>
              <a:defRPr>
                <a:solidFill>
                  <a:schemeClr val="tx2"/>
                </a:solidFill>
              </a:defRPr>
            </a:lvl4pPr>
            <a:lvl5pPr marL="1828709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6"/>
          <p:cNvSpPr>
            <a:spLocks noGrp="1"/>
          </p:cNvSpPr>
          <p:nvPr>
            <p:ph sz="quarter" idx="17"/>
          </p:nvPr>
        </p:nvSpPr>
        <p:spPr>
          <a:xfrm>
            <a:off x="6248400" y="3962400"/>
            <a:ext cx="5562600" cy="381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txBody>
          <a:bodyPr lIns="0" tIns="0" rIns="0" bIns="0" anchor="ctr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cap="all" baseline="0">
                <a:solidFill>
                  <a:schemeClr val="tx2"/>
                </a:solidFill>
              </a:defRPr>
            </a:lvl1pPr>
            <a:lvl2pPr marL="457178" indent="0">
              <a:buNone/>
              <a:defRPr>
                <a:solidFill>
                  <a:schemeClr val="tx2"/>
                </a:solidFill>
              </a:defRPr>
            </a:lvl2pPr>
            <a:lvl3pPr marL="914354" indent="0">
              <a:buNone/>
              <a:defRPr>
                <a:solidFill>
                  <a:schemeClr val="tx2"/>
                </a:solidFill>
              </a:defRPr>
            </a:lvl3pPr>
            <a:lvl4pPr marL="1371532" indent="0">
              <a:buNone/>
              <a:defRPr>
                <a:solidFill>
                  <a:schemeClr val="tx2"/>
                </a:solidFill>
              </a:defRPr>
            </a:lvl4pPr>
            <a:lvl5pPr marL="1828709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61093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vider 1">
    <p:bg>
      <p:bgPr>
        <a:gradFill>
          <a:gsLst>
            <a:gs pos="0">
              <a:schemeClr val="accent6"/>
            </a:gs>
            <a:gs pos="26000">
              <a:schemeClr val="bg1"/>
            </a:gs>
            <a:gs pos="100000">
              <a:schemeClr val="accent1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1804"/>
            <a:ext cx="10515600" cy="1994392"/>
          </a:xfrm>
          <a:prstGeom prst="rect">
            <a:avLst/>
          </a:prstGeom>
        </p:spPr>
        <p:txBody>
          <a:bodyPr lIns="0" tIns="0" rIns="0" bIns="0" anchor="ctr" anchorCtr="0">
            <a:spAutoFit/>
          </a:bodyPr>
          <a:lstStyle>
            <a:lvl1pPr>
              <a:defRPr sz="720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535237FB-A1B5-4B6B-B729-AB48D9D903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</a:blip>
          <a:stretch>
            <a:fillRect/>
          </a:stretch>
        </p:blipFill>
        <p:spPr>
          <a:xfrm>
            <a:off x="9372600" y="6253193"/>
            <a:ext cx="3164853" cy="41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510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ide bar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8D389B-B336-4554-9ECA-CB06E1B44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381004"/>
            <a:ext cx="2946400" cy="155119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algn="l">
              <a:defRPr sz="3733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674086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 by seg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39DD2B-EE09-4915-9200-4700467764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066800"/>
            <a:ext cx="12192000" cy="1600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11430000" cy="5170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33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0" y="1073149"/>
            <a:ext cx="12192000" cy="1593851"/>
            <a:chOff x="0" y="1200150"/>
            <a:chExt cx="9144000" cy="2743200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0" y="1200150"/>
              <a:ext cx="9144000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3943350"/>
              <a:ext cx="9144000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Subtitle 2"/>
          <p:cNvSpPr>
            <a:spLocks noGrp="1"/>
          </p:cNvSpPr>
          <p:nvPr>
            <p:ph type="subTitle" idx="1"/>
          </p:nvPr>
        </p:nvSpPr>
        <p:spPr>
          <a:xfrm>
            <a:off x="381000" y="1066800"/>
            <a:ext cx="1600200" cy="1600200"/>
          </a:xfrm>
          <a:prstGeom prst="ellipse">
            <a:avLst/>
          </a:prstGeom>
          <a:gradFill>
            <a:gsLst>
              <a:gs pos="50000">
                <a:schemeClr val="accent3"/>
              </a:gs>
              <a:gs pos="100000">
                <a:schemeClr val="accent4"/>
              </a:gs>
              <a:gs pos="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1600" baseline="0" dirty="0">
                <a:solidFill>
                  <a:schemeClr val="bg2"/>
                </a:solidFill>
              </a:defRPr>
            </a:lvl1pPr>
          </a:lstStyle>
          <a:p>
            <a:pPr marL="0" lvl="0" indent="0" algn="ctr"/>
            <a:r>
              <a:rPr lang="en-US" dirty="0"/>
              <a:t>Click to edit Master subtitle style</a:t>
            </a:r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120A03CF-5AF9-433E-97EB-7EB2D04B0E1F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2971800" y="1073149"/>
            <a:ext cx="8839200" cy="1593851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154505" indent="-154505">
              <a:lnSpc>
                <a:spcPct val="100000"/>
              </a:lnSpc>
              <a:spcBef>
                <a:spcPts val="800"/>
              </a:spcBef>
              <a:buClrTx/>
              <a:buFont typeface="Arial" panose="020B0604020202020204" pitchFamily="34" charset="0"/>
              <a:buChar char="•"/>
              <a:defRPr sz="1867">
                <a:solidFill>
                  <a:schemeClr val="tx2"/>
                </a:solidFill>
                <a:latin typeface="+mn-lt"/>
              </a:defRPr>
            </a:lvl1pPr>
            <a:lvl2pPr marL="455051" indent="-148155">
              <a:lnSpc>
                <a:spcPct val="100000"/>
              </a:lnSpc>
              <a:spcBef>
                <a:spcPts val="267"/>
              </a:spcBef>
              <a:buClrTx/>
              <a:buFont typeface="Arial" panose="020B0604020202020204" pitchFamily="34" charset="0"/>
              <a:buChar char="–"/>
              <a:tabLst/>
              <a:defRPr sz="1467">
                <a:solidFill>
                  <a:schemeClr val="tx2"/>
                </a:solidFill>
                <a:latin typeface="+mn-lt"/>
              </a:defRPr>
            </a:lvl2pPr>
            <a:lvl3pPr marL="455051" indent="-148155">
              <a:lnSpc>
                <a:spcPct val="100000"/>
              </a:lnSpc>
              <a:spcBef>
                <a:spcPts val="400"/>
              </a:spcBef>
              <a:buClrTx/>
              <a:buFont typeface="Arial" panose="020B0604020202020204" pitchFamily="34" charset="0"/>
              <a:buChar char="–"/>
              <a:defRPr sz="1200">
                <a:solidFill>
                  <a:schemeClr val="tx2"/>
                </a:solidFill>
              </a:defRPr>
            </a:lvl3pPr>
            <a:lvl4pPr marL="1600080" indent="-228584">
              <a:buClr>
                <a:srgbClr val="808080"/>
              </a:buClr>
              <a:buFont typeface="Arial" panose="020B0604020202020204" pitchFamily="34" charset="0"/>
              <a:buChar char="–"/>
              <a:defRPr sz="1867">
                <a:solidFill>
                  <a:schemeClr val="bg2"/>
                </a:solidFill>
              </a:defRPr>
            </a:lvl4pPr>
            <a:lvl5pPr marL="2057247" indent="-228584">
              <a:buClr>
                <a:srgbClr val="808080"/>
              </a:buClr>
              <a:buFont typeface="Arial" panose="020B0604020202020204" pitchFamily="34" charset="0"/>
              <a:buChar char="–"/>
              <a:defRPr sz="1867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97420666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9"/>
          <p:cNvSpPr txBox="1"/>
          <p:nvPr userDrawn="1"/>
        </p:nvSpPr>
        <p:spPr>
          <a:xfrm>
            <a:off x="369119" y="6678018"/>
            <a:ext cx="125034" cy="110800"/>
          </a:xfrm>
          <a:prstGeom prst="rect">
            <a:avLst/>
          </a:prstGeom>
        </p:spPr>
        <p:txBody>
          <a:bodyPr vert="horz" wrap="none" lIns="0" tIns="0" rIns="0" bIns="0" rtlCol="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1"/>
              </a:buClr>
            </a:pPr>
            <a:fld id="{58EC7406-F4CC-4ABF-902E-2AF4E70E5C0F}" type="slidenum">
              <a:rPr lang="en-US" sz="800" b="0" kern="1200" smtClean="0">
                <a:solidFill>
                  <a:srgbClr val="808080"/>
                </a:solidFill>
                <a:latin typeface="Arial" panose="020B0604020202020204" pitchFamily="34" charset="0"/>
                <a:ea typeface="+mn-ea"/>
                <a:cs typeface="+mn-cs"/>
              </a:rPr>
              <a:pPr algn="r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bg1"/>
                </a:buClr>
              </a:pPr>
              <a:t>‹#›</a:t>
            </a:fld>
            <a:endParaRPr lang="en-US" sz="800" b="0" kern="1200" dirty="0" err="1">
              <a:solidFill>
                <a:srgbClr val="808080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16"/>
          <p:cNvSpPr txBox="1"/>
          <p:nvPr userDrawn="1"/>
        </p:nvSpPr>
        <p:spPr>
          <a:xfrm>
            <a:off x="524067" y="6678018"/>
            <a:ext cx="184346" cy="110800"/>
          </a:xfrm>
          <a:prstGeom prst="rect">
            <a:avLst/>
          </a:prstGeom>
        </p:spPr>
        <p:txBody>
          <a:bodyPr vert="horz" wrap="none" lIns="0" tIns="0" rIns="0" bIns="0" rtlCol="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1"/>
              </a:buClr>
            </a:pPr>
            <a:r>
              <a:rPr lang="en-US" sz="800" kern="1200" dirty="0">
                <a:solidFill>
                  <a:srgbClr val="808080"/>
                </a:solidFill>
                <a:latin typeface="Arial" panose="020B0604020202020204" pitchFamily="34" charset="0"/>
                <a:ea typeface="+mn-ea"/>
                <a:cs typeface="+mn-cs"/>
              </a:rPr>
              <a:t>of Y</a:t>
            </a:r>
          </a:p>
        </p:txBody>
      </p:sp>
      <p:sp>
        <p:nvSpPr>
          <p:cNvPr id="10" name="fl" descr="                              Dell - Internal Use - Confidential&#10;"/>
          <p:cNvSpPr txBox="1"/>
          <p:nvPr userDrawn="1"/>
        </p:nvSpPr>
        <p:spPr>
          <a:xfrm>
            <a:off x="893106" y="6676993"/>
            <a:ext cx="1603003" cy="110800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spAutoFit/>
          </a:bodyPr>
          <a:lstStyle>
            <a:defPPr>
              <a:defRPr lang="en-US"/>
            </a:defPPr>
            <a:lvl1pPr marL="0" marR="0" indent="0" defTabSz="914400" eaLnBrk="1" latinLnBrk="0" hangingPunct="1">
              <a:lnSpc>
                <a:spcPct val="9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 sz="600" b="0" i="0" u="none" baseline="0">
                <a:solidFill>
                  <a:srgbClr val="7F7F7F"/>
                </a:solidFill>
                <a:latin typeface="+mn-lt"/>
              </a:defRPr>
            </a:lvl1pPr>
          </a:lstStyle>
          <a:p>
            <a:pPr lvl="0"/>
            <a:r>
              <a:rPr lang="en-US" sz="800" b="1" dirty="0">
                <a:solidFill>
                  <a:srgbClr val="808080"/>
                </a:solidFill>
                <a:latin typeface="Arial" panose="020B0604020202020204" pitchFamily="34" charset="0"/>
              </a:rPr>
              <a:t>Dell </a:t>
            </a:r>
            <a:r>
              <a:rPr lang="en-US" sz="800" b="1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800" b="1" dirty="0">
                <a:solidFill>
                  <a:srgbClr val="808080"/>
                </a:solidFill>
                <a:latin typeface="Arial" panose="020B0604020202020204" pitchFamily="34" charset="0"/>
              </a:rPr>
              <a:t> Internal Use </a:t>
            </a:r>
            <a:r>
              <a:rPr lang="en-US" sz="800" b="1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800" b="1" dirty="0">
                <a:solidFill>
                  <a:srgbClr val="808080"/>
                </a:solidFill>
                <a:latin typeface="Arial" panose="020B0604020202020204" pitchFamily="34" charset="0"/>
              </a:rPr>
              <a:t> Confidential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6887" y="6148759"/>
            <a:ext cx="463296" cy="46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647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</p:sldLayoutIdLst>
  <p:txStyles>
    <p:titleStyle>
      <a:lvl1pPr algn="l" defTabSz="914332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4" indent="-228584" algn="l" defTabSz="91433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50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14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80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47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10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3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0">
          <p15:clr>
            <a:srgbClr val="F26B43"/>
          </p15:clr>
        </p15:guide>
        <p15:guide id="2" orient="horz" pos="16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A46A04B-1964-46B5-87DC-C45985243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7420" y="1457581"/>
            <a:ext cx="7494427" cy="4044184"/>
          </a:xfrm>
        </p:spPr>
        <p:txBody>
          <a:bodyPr/>
          <a:lstStyle/>
          <a:p>
            <a:pPr rtl="0" fontAlgn="base"/>
            <a:r>
              <a:rPr lang="en-US" sz="2000" b="1" i="0" dirty="0">
                <a:solidFill>
                  <a:srgbClr val="4A4A4A"/>
                </a:solidFill>
                <a:effectLst/>
                <a:latin typeface="inherit"/>
              </a:rPr>
              <a:t>You will: </a:t>
            </a:r>
            <a:b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</a:br>
            <a: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  <a:t>7- 8 weeks’ assignment within Dell Finance or Accounting function</a:t>
            </a:r>
            <a:b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</a:br>
            <a: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  <a:t>Manage a real business projects, case study and soft skill training</a:t>
            </a:r>
            <a:b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</a:br>
            <a: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  <a:t>Organize Community &amp; Social events</a:t>
            </a:r>
            <a:b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</a:br>
            <a: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  <a:t>Networking &amp; Opportunity for FDP (Finance development program)</a:t>
            </a:r>
            <a:b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</a:br>
            <a:b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</a:br>
            <a:r>
              <a:rPr lang="en-US" sz="2000" b="1" i="0" dirty="0">
                <a:solidFill>
                  <a:srgbClr val="4A4A4A"/>
                </a:solidFill>
                <a:effectLst/>
                <a:latin typeface="inherit"/>
              </a:rPr>
              <a:t>Essential Requirements :</a:t>
            </a:r>
            <a:b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</a:br>
            <a: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  <a:t>Finance, accounting or business major students, currently pursuing a master-degree</a:t>
            </a:r>
            <a:b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</a:br>
            <a: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  <a:t>Minimum cumulative GPA of 3.4 or equivalent</a:t>
            </a:r>
            <a:b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</a:br>
            <a: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  <a:t>Expect to graduate after 2022.06</a:t>
            </a:r>
            <a:b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</a:br>
            <a: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  <a:t>Strong communication skills in both English and Chinese</a:t>
            </a:r>
            <a:b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</a:br>
            <a:r>
              <a:rPr lang="en-US" sz="20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  <a:t>Fluent Korean or Japanese ability</a:t>
            </a:r>
            <a:br>
              <a:rPr lang="en-US" sz="3200" b="0" i="0" dirty="0">
                <a:solidFill>
                  <a:srgbClr val="4A4A4A"/>
                </a:solidFill>
                <a:effectLst/>
                <a:latin typeface="Roboto" panose="02000000000000000000" pitchFamily="2" charset="0"/>
              </a:rPr>
            </a:br>
            <a:endParaRPr lang="en-US" sz="32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DC75735-0E7B-4192-9D81-3BBEECEA067F}"/>
              </a:ext>
            </a:extLst>
          </p:cNvPr>
          <p:cNvSpPr txBox="1">
            <a:spLocks/>
          </p:cNvSpPr>
          <p:nvPr/>
        </p:nvSpPr>
        <p:spPr>
          <a:xfrm>
            <a:off x="84602" y="423580"/>
            <a:ext cx="3475963" cy="103400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algn="l" defTabSz="91433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733" kern="120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r>
              <a:rPr lang="zh-CN" altLang="en-US" dirty="0"/>
              <a:t>全球财务管培生</a:t>
            </a:r>
            <a:endParaRPr lang="en-US" altLang="zh-CN" dirty="0"/>
          </a:p>
          <a:p>
            <a:r>
              <a:rPr lang="zh-CN" altLang="en-US" dirty="0"/>
              <a:t>     暑期实习 </a:t>
            </a:r>
            <a:endParaRPr lang="en-US" sz="4267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1753675-112D-4D05-B443-2712CFBFFDBC}"/>
              </a:ext>
            </a:extLst>
          </p:cNvPr>
          <p:cNvSpPr txBox="1">
            <a:spLocks/>
          </p:cNvSpPr>
          <p:nvPr/>
        </p:nvSpPr>
        <p:spPr>
          <a:xfrm>
            <a:off x="84602" y="2459504"/>
            <a:ext cx="3732818" cy="77559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algn="l" defTabSz="91433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733" kern="120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endParaRPr lang="en-US" altLang="zh-CN" sz="2800" dirty="0"/>
          </a:p>
          <a:p>
            <a:r>
              <a:rPr lang="zh-CN" altLang="en-US" sz="2800" dirty="0"/>
              <a:t>日语或韩语</a:t>
            </a:r>
            <a:endParaRPr lang="en-US" sz="320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09D1CA3-1038-4611-AE40-849D57D36462}"/>
              </a:ext>
            </a:extLst>
          </p:cNvPr>
          <p:cNvSpPr txBox="1">
            <a:spLocks/>
          </p:cNvSpPr>
          <p:nvPr/>
        </p:nvSpPr>
        <p:spPr>
          <a:xfrm>
            <a:off x="84602" y="5277802"/>
            <a:ext cx="3732818" cy="77559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algn="l" defTabSz="91433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733" kern="120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2800" dirty="0"/>
              <a:t>实习周期：</a:t>
            </a:r>
            <a:endParaRPr lang="en-US" altLang="zh-CN" sz="2800" dirty="0"/>
          </a:p>
          <a:p>
            <a:r>
              <a:rPr lang="en-US" altLang="zh-CN" sz="2800" dirty="0"/>
              <a:t>7-8</a:t>
            </a:r>
            <a:r>
              <a:rPr lang="zh-CN" altLang="en-US" sz="2800" dirty="0"/>
              <a:t>月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205869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300360" y="361935"/>
            <a:ext cx="11466645" cy="517001"/>
          </a:xfrm>
        </p:spPr>
        <p:txBody>
          <a:bodyPr/>
          <a:lstStyle/>
          <a:p>
            <a:r>
              <a:rPr lang="zh-CN" altLang="en-US" dirty="0"/>
              <a:t>全球财务管培生暑期实习 </a:t>
            </a:r>
            <a:endParaRPr lang="en-US" sz="4267" dirty="0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5AB168F0-CFF4-47C0-9A77-2DDBB854464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z="1867" dirty="0"/>
              <a:t>实习亮点</a:t>
            </a:r>
            <a:endParaRPr lang="en-US" sz="1867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E4B862C-0407-44C8-8F5B-DA20F1D5A4E6}"/>
              </a:ext>
            </a:extLst>
          </p:cNvPr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r>
              <a:rPr lang="zh-CN" altLang="en-US" dirty="0"/>
              <a:t>在为期</a:t>
            </a:r>
            <a:r>
              <a:rPr lang="en-US" altLang="zh-CN" dirty="0"/>
              <a:t>8</a:t>
            </a:r>
            <a:r>
              <a:rPr lang="zh-CN" altLang="en-US" dirty="0"/>
              <a:t>周的暑期实习中，每位实习生都会加入到不同财务部门，参与真实的商业项目（如会计，税务，供应链财务，销售支持等），深入了解</a:t>
            </a:r>
            <a:r>
              <a:rPr lang="en-US" altLang="zh-CN" dirty="0"/>
              <a:t>500</a:t>
            </a:r>
            <a:r>
              <a:rPr lang="zh-CN" altLang="en-US" dirty="0"/>
              <a:t>强公司业务与流程，通过自己的能力解决问题，得出成果。</a:t>
            </a:r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 flipV="1">
            <a:off x="381000" y="2660651"/>
            <a:ext cx="0" cy="1341120"/>
          </a:xfrm>
          <a:prstGeom prst="line">
            <a:avLst/>
          </a:prstGeom>
          <a:ln w="1270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028373" y="3117851"/>
            <a:ext cx="2109721" cy="21754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32">
              <a:spcBef>
                <a:spcPts val="800"/>
              </a:spcBef>
            </a:pPr>
            <a:r>
              <a:rPr lang="zh-CN" altLang="en-US" sz="1867" dirty="0">
                <a:solidFill>
                  <a:srgbClr val="0076C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完整参与商业项目</a:t>
            </a:r>
            <a:endParaRPr lang="en-US" sz="1467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152388" indent="-152388" defTabSz="914332">
              <a:spcBef>
                <a:spcPts val="800"/>
              </a:spcBef>
              <a:buClr>
                <a:srgbClr val="808080"/>
              </a:buClr>
              <a:buFont typeface="Arial" panose="020B0604020202020204" pitchFamily="34" charset="0"/>
              <a:buChar char="•"/>
            </a:pP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根据实际商业需求，独立完成指定实习项目</a:t>
            </a:r>
            <a:endParaRPr lang="en-US" altLang="zh-CN" sz="1467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152388" indent="-152388" defTabSz="914332">
              <a:spcBef>
                <a:spcPts val="800"/>
              </a:spcBef>
              <a:buClr>
                <a:srgbClr val="808080"/>
              </a:buClr>
              <a:buFont typeface="Arial" panose="020B0604020202020204" pitchFamily="34" charset="0"/>
              <a:buChar char="•"/>
            </a:pP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资深部门经理作为导师、管培生作为</a:t>
            </a:r>
            <a:r>
              <a:rPr lang="en-US" altLang="zh-CN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Buddy</a:t>
            </a: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，协助实习生推进项目</a:t>
            </a:r>
            <a:endParaRPr lang="en-US" altLang="zh-CN" sz="1467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152388" indent="-152388" defTabSz="914332">
              <a:spcBef>
                <a:spcPts val="800"/>
              </a:spcBef>
              <a:buClr>
                <a:srgbClr val="808080"/>
              </a:buClr>
              <a:buFont typeface="Arial" panose="020B0604020202020204" pitchFamily="34" charset="0"/>
              <a:buChar char="•"/>
            </a:pP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最终向领导层汇报答辩，分享成果</a:t>
            </a:r>
            <a:endParaRPr lang="en-US" sz="1467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05257" y="2882903"/>
            <a:ext cx="838200" cy="1354217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/>
          <a:p>
            <a:pPr algn="ctr" defTabSz="914309">
              <a:defRPr/>
            </a:pPr>
            <a:r>
              <a:rPr lang="en-US" sz="8800" dirty="0">
                <a:gradFill>
                  <a:gsLst>
                    <a:gs pos="47000">
                      <a:srgbClr val="F2AF00"/>
                    </a:gs>
                    <a:gs pos="92000">
                      <a:srgbClr val="EE6411"/>
                    </a:gs>
                  </a:gsLst>
                  <a:lin ang="5400000" scaled="0"/>
                </a:gradFill>
                <a:latin typeface="Arial"/>
              </a:rPr>
              <a:t>1</a:t>
            </a:r>
            <a:endParaRPr lang="en-US" sz="1867" kern="0" dirty="0">
              <a:gradFill>
                <a:gsLst>
                  <a:gs pos="47000">
                    <a:srgbClr val="F2AF00"/>
                  </a:gs>
                  <a:gs pos="92000">
                    <a:srgbClr val="EE6411"/>
                  </a:gs>
                </a:gsLst>
                <a:lin ang="5400000" scaled="0"/>
              </a:gradFill>
              <a:latin typeface="Arial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3276600" y="2660651"/>
            <a:ext cx="0" cy="1341120"/>
          </a:xfrm>
          <a:prstGeom prst="line">
            <a:avLst/>
          </a:prstGeom>
          <a:ln w="1270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955092" y="3155595"/>
            <a:ext cx="2303169" cy="21754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32">
              <a:spcBef>
                <a:spcPts val="800"/>
              </a:spcBef>
            </a:pPr>
            <a:r>
              <a:rPr lang="zh-CN" altLang="en-US" sz="1867" dirty="0">
                <a:solidFill>
                  <a:srgbClr val="0076C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丰富的培训学习资源</a:t>
            </a:r>
            <a:endParaRPr lang="en-US" sz="1867" dirty="0">
              <a:solidFill>
                <a:srgbClr val="0076CE"/>
              </a:solidFill>
              <a:latin typeface="Arial" panose="020B0604020202020204" pitchFamily="34" charset="0"/>
            </a:endParaRPr>
          </a:p>
          <a:p>
            <a:pPr marL="152388" indent="-152388" defTabSz="914332">
              <a:spcBef>
                <a:spcPts val="800"/>
              </a:spcBef>
              <a:buClr>
                <a:srgbClr val="808080"/>
              </a:buClr>
              <a:buFont typeface="Arial" panose="020B0604020202020204" pitchFamily="34" charset="0"/>
              <a:buChar char="•"/>
            </a:pP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资深大咖分享的职场实用技能（演讲技巧、项目管理、办公软件应用等）</a:t>
            </a:r>
            <a:endParaRPr lang="en-US" sz="1467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152388" indent="-152388" defTabSz="914332">
              <a:spcBef>
                <a:spcPts val="800"/>
              </a:spcBef>
              <a:buClr>
                <a:srgbClr val="808080"/>
              </a:buClr>
              <a:buFont typeface="Arial" panose="020B0604020202020204" pitchFamily="34" charset="0"/>
              <a:buChar char="•"/>
            </a:pP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邀请公司大佬交流分享各财务部门职能及职场经验</a:t>
            </a:r>
            <a:endParaRPr lang="en-US" altLang="zh-CN" sz="1467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152388" indent="-152388" defTabSz="914332">
              <a:spcBef>
                <a:spcPts val="800"/>
              </a:spcBef>
              <a:buClr>
                <a:srgbClr val="808080"/>
              </a:buClr>
              <a:buFont typeface="Arial" panose="020B0604020202020204" pitchFamily="34" charset="0"/>
              <a:buChar char="•"/>
            </a:pP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分析模拟案例，实习生们共同解决问题</a:t>
            </a:r>
            <a:endParaRPr lang="en-US" altLang="zh-CN" sz="1467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222060" y="2882903"/>
            <a:ext cx="838200" cy="1354217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/>
          <a:p>
            <a:pPr algn="ctr" defTabSz="914309">
              <a:defRPr/>
            </a:pPr>
            <a:r>
              <a:rPr lang="en-US" sz="8800" dirty="0">
                <a:gradFill>
                  <a:gsLst>
                    <a:gs pos="47000">
                      <a:srgbClr val="F2AF00"/>
                    </a:gs>
                    <a:gs pos="92000">
                      <a:srgbClr val="EE6411"/>
                    </a:gs>
                  </a:gsLst>
                  <a:lin ang="5400000" scaled="0"/>
                </a:gradFill>
                <a:latin typeface="Arial"/>
              </a:rPr>
              <a:t>2</a:t>
            </a:r>
            <a:endParaRPr lang="en-US" sz="1867" kern="0" dirty="0">
              <a:gradFill>
                <a:gsLst>
                  <a:gs pos="47000">
                    <a:srgbClr val="F2AF00"/>
                  </a:gs>
                  <a:gs pos="92000">
                    <a:srgbClr val="EE6411"/>
                  </a:gs>
                </a:gsLst>
                <a:lin ang="5400000" scaled="0"/>
              </a:gradFill>
              <a:latin typeface="Arial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6396769" y="2673351"/>
            <a:ext cx="0" cy="1341120"/>
          </a:xfrm>
          <a:prstGeom prst="line">
            <a:avLst/>
          </a:prstGeom>
          <a:ln w="1270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7115118" y="3155597"/>
            <a:ext cx="2002308" cy="18471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32">
              <a:spcBef>
                <a:spcPts val="800"/>
              </a:spcBef>
            </a:pPr>
            <a:r>
              <a:rPr lang="zh-CN" altLang="en-US" sz="1867" dirty="0">
                <a:solidFill>
                  <a:srgbClr val="0076C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趣味活动</a:t>
            </a:r>
            <a:endParaRPr lang="en-US" altLang="zh-CN" sz="1867" dirty="0">
              <a:solidFill>
                <a:srgbClr val="0076CE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152388" indent="-152388" defTabSz="914332">
              <a:spcBef>
                <a:spcPts val="800"/>
              </a:spcBef>
              <a:buClr>
                <a:srgbClr val="808080"/>
              </a:buClr>
              <a:buFont typeface="Arial" panose="020B0604020202020204" pitchFamily="34" charset="0"/>
              <a:buChar char="•"/>
            </a:pP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获得公司资源支持，举办创意公益活动（云领养导盲犬、爱心义卖、山区赠书）</a:t>
            </a:r>
            <a:endParaRPr lang="en-US" altLang="zh-CN" sz="1467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152388" indent="-152388" defTabSz="914332">
              <a:spcBef>
                <a:spcPts val="800"/>
              </a:spcBef>
              <a:buClr>
                <a:srgbClr val="808080"/>
              </a:buClr>
              <a:buFont typeface="Arial" panose="020B0604020202020204" pitchFamily="34" charset="0"/>
              <a:buChar char="•"/>
            </a:pP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与</a:t>
            </a:r>
            <a:r>
              <a:rPr lang="en-US" altLang="zh-CN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FDP</a:t>
            </a: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定期进行</a:t>
            </a:r>
            <a:r>
              <a:rPr lang="en-US" altLang="zh-CN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coffee chat</a:t>
            </a: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，增进连结</a:t>
            </a:r>
            <a:endParaRPr lang="en-US" altLang="zh-CN" sz="1467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352640" y="2879967"/>
            <a:ext cx="838200" cy="1354217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/>
          <a:p>
            <a:pPr algn="ctr" defTabSz="914309">
              <a:defRPr/>
            </a:pPr>
            <a:r>
              <a:rPr lang="en-US" sz="8800" dirty="0">
                <a:gradFill>
                  <a:gsLst>
                    <a:gs pos="47000">
                      <a:srgbClr val="F2AF00"/>
                    </a:gs>
                    <a:gs pos="92000">
                      <a:srgbClr val="EE6411"/>
                    </a:gs>
                  </a:gsLst>
                  <a:lin ang="5400000" scaled="0"/>
                </a:gradFill>
                <a:latin typeface="Arial"/>
              </a:rPr>
              <a:t>3</a:t>
            </a:r>
            <a:endParaRPr lang="en-US" sz="1867" kern="0" dirty="0">
              <a:gradFill>
                <a:gsLst>
                  <a:gs pos="47000">
                    <a:srgbClr val="F2AF00"/>
                  </a:gs>
                  <a:gs pos="92000">
                    <a:srgbClr val="EE6411"/>
                  </a:gs>
                </a:gsLst>
                <a:lin ang="5400000" scaled="0"/>
              </a:gradFill>
              <a:latin typeface="Arial"/>
            </a:endParaRPr>
          </a:p>
        </p:txBody>
      </p:sp>
      <p:cxnSp>
        <p:nvCxnSpPr>
          <p:cNvPr id="45" name="Straight Connector 44"/>
          <p:cNvCxnSpPr/>
          <p:nvPr/>
        </p:nvCxnSpPr>
        <p:spPr>
          <a:xfrm flipV="1">
            <a:off x="9154601" y="2673351"/>
            <a:ext cx="0" cy="1341120"/>
          </a:xfrm>
          <a:prstGeom prst="line">
            <a:avLst/>
          </a:prstGeom>
          <a:ln w="1270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9982202" y="3130554"/>
            <a:ext cx="2057399" cy="10672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32">
              <a:spcBef>
                <a:spcPts val="800"/>
              </a:spcBef>
            </a:pPr>
            <a:r>
              <a:rPr lang="zh-CN" altLang="en-US" sz="1867" dirty="0">
                <a:solidFill>
                  <a:srgbClr val="0076C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留用机会</a:t>
            </a:r>
            <a:endParaRPr lang="en-US" altLang="zh-CN" sz="1867" dirty="0">
              <a:solidFill>
                <a:srgbClr val="0076CE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152388" indent="-152388" defTabSz="914332">
              <a:spcBef>
                <a:spcPts val="800"/>
              </a:spcBef>
              <a:buClr>
                <a:srgbClr val="808080"/>
              </a:buClr>
              <a:buFont typeface="Arial" panose="020B0604020202020204" pitchFamily="34" charset="0"/>
              <a:buChar char="•"/>
            </a:pP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实习表现优异的同学将获得</a:t>
            </a:r>
            <a:r>
              <a:rPr lang="en-US" altLang="zh-CN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return offer</a:t>
            </a: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，正式加入</a:t>
            </a:r>
            <a:r>
              <a:rPr lang="en-US" altLang="zh-CN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FDP</a:t>
            </a:r>
            <a:r>
              <a:rPr lang="zh-CN" altLang="en-US" sz="1467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大家庭！</a:t>
            </a:r>
            <a:endParaRPr lang="en-US" sz="1467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9165203" y="2895603"/>
            <a:ext cx="838200" cy="1354217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/>
          <a:p>
            <a:pPr algn="ctr" defTabSz="914309">
              <a:defRPr/>
            </a:pPr>
            <a:r>
              <a:rPr lang="en-US" sz="8800" dirty="0">
                <a:gradFill>
                  <a:gsLst>
                    <a:gs pos="47000">
                      <a:srgbClr val="F2AF00"/>
                    </a:gs>
                    <a:gs pos="92000">
                      <a:srgbClr val="EE6411"/>
                    </a:gs>
                  </a:gsLst>
                  <a:lin ang="5400000" scaled="0"/>
                </a:gradFill>
                <a:latin typeface="Arial"/>
              </a:rPr>
              <a:t>4</a:t>
            </a:r>
            <a:endParaRPr lang="en-US" sz="1867" kern="0" dirty="0">
              <a:gradFill>
                <a:gsLst>
                  <a:gs pos="47000">
                    <a:srgbClr val="F2AF00"/>
                  </a:gs>
                  <a:gs pos="92000">
                    <a:srgbClr val="EE6411"/>
                  </a:gs>
                </a:gsLst>
                <a:lin ang="5400000" scaled="0"/>
              </a:gra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4725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568F3B-B7F7-49FE-9EA0-BD58DD242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513559"/>
            <a:ext cx="3646715" cy="933076"/>
          </a:xfrm>
        </p:spPr>
        <p:txBody>
          <a:bodyPr numCol="1"/>
          <a:lstStyle/>
          <a:p>
            <a:pPr algn="ctr">
              <a:lnSpc>
                <a:spcPct val="120000"/>
              </a:lnSpc>
            </a:pPr>
            <a:r>
              <a:rPr lang="zh-CN" altLang="en-US" sz="3600" dirty="0">
                <a:cs typeface="Arial" panose="020B0604020202020204" pitchFamily="34" charset="0"/>
              </a:rPr>
              <a:t>全球财务管培生</a:t>
            </a:r>
            <a:br>
              <a:rPr lang="en-US" altLang="zh-CN" sz="3600" dirty="0">
                <a:cs typeface="Arial" panose="020B0604020202020204" pitchFamily="34" charset="0"/>
              </a:rPr>
            </a:br>
            <a:r>
              <a:rPr lang="en-US" altLang="zh-CN" sz="1600" dirty="0">
                <a:cs typeface="Arial" panose="020B0604020202020204" pitchFamily="34" charset="0"/>
              </a:rPr>
              <a:t>Finance Development </a:t>
            </a:r>
            <a:r>
              <a:rPr lang="en-US" sz="1600" dirty="0">
                <a:cs typeface="Arial" panose="020B0604020202020204" pitchFamily="34" charset="0"/>
              </a:rPr>
              <a:t>Program</a:t>
            </a:r>
            <a:endParaRPr lang="es-419" sz="3600" dirty="0">
              <a:cs typeface="Arial" panose="020B0604020202020204" pitchFamily="34" charset="0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5ED11F32-C99F-4985-814B-479F6F394475}"/>
              </a:ext>
            </a:extLst>
          </p:cNvPr>
          <p:cNvSpPr/>
          <p:nvPr/>
        </p:nvSpPr>
        <p:spPr>
          <a:xfrm>
            <a:off x="273103" y="1585330"/>
            <a:ext cx="3258207" cy="21916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54">
              <a:lnSpc>
                <a:spcPct val="150000"/>
              </a:lnSpc>
            </a:pPr>
            <a:r>
              <a:rPr lang="en-US" altLang="zh-CN" sz="1867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Vision</a:t>
            </a:r>
          </a:p>
          <a:p>
            <a:pPr marL="285737" indent="-285737" defTabSz="91435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67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为优秀应届生量身打造</a:t>
            </a:r>
            <a:endParaRPr lang="en-US" altLang="zh-CN" sz="1867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285737" indent="-285737" defTabSz="91435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67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美国总部统一垂直管理</a:t>
            </a:r>
            <a:endParaRPr lang="en-US" altLang="zh-CN" sz="1867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285737" indent="-285737" defTabSz="91435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67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寓教于实践的丰富课程</a:t>
            </a:r>
            <a:endParaRPr lang="es-419" altLang="zh-CN" sz="1867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285737" indent="-285737" defTabSz="91435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67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培养国际视野财务领袖</a:t>
            </a:r>
            <a:endParaRPr lang="en-US" altLang="zh-CN" sz="1867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9FDAEE6-FE5A-4EBE-A533-E37CEC7EE781}"/>
              </a:ext>
            </a:extLst>
          </p:cNvPr>
          <p:cNvGrpSpPr/>
          <p:nvPr/>
        </p:nvGrpSpPr>
        <p:grpSpPr>
          <a:xfrm>
            <a:off x="3816553" y="311085"/>
            <a:ext cx="8075739" cy="3806113"/>
            <a:chOff x="4862288" y="2959571"/>
            <a:chExt cx="6490506" cy="2763013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8604B2A-78DD-416F-927A-F6521A4D764F}"/>
                </a:ext>
              </a:extLst>
            </p:cNvPr>
            <p:cNvGrpSpPr/>
            <p:nvPr/>
          </p:nvGrpSpPr>
          <p:grpSpPr>
            <a:xfrm>
              <a:off x="4862288" y="2959571"/>
              <a:ext cx="6490506" cy="2341060"/>
              <a:chOff x="5504545" y="619142"/>
              <a:chExt cx="6490506" cy="2341060"/>
            </a:xfrm>
          </p:grpSpPr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2211ADA6-E971-4EC6-A579-C27E0C1A8B1F}"/>
                  </a:ext>
                </a:extLst>
              </p:cNvPr>
              <p:cNvSpPr/>
              <p:nvPr/>
            </p:nvSpPr>
            <p:spPr>
              <a:xfrm>
                <a:off x="5504545" y="619142"/>
                <a:ext cx="6490506" cy="512971"/>
              </a:xfrm>
              <a:prstGeom prst="rect">
                <a:avLst/>
              </a:prstGeom>
              <a:solidFill>
                <a:srgbClr val="0076CE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54"/>
                <a:endParaRPr lang="es-419" sz="1200">
                  <a:solidFill>
                    <a:srgbClr val="000000"/>
                  </a:solidFill>
                  <a:latin typeface="Arial"/>
                </a:endParaRPr>
              </a:p>
            </p:txBody>
          </p:sp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9F11D515-E83C-4DC2-BF26-22E22F6FAF26}"/>
                  </a:ext>
                </a:extLst>
              </p:cNvPr>
              <p:cNvSpPr/>
              <p:nvPr/>
            </p:nvSpPr>
            <p:spPr>
              <a:xfrm>
                <a:off x="5825792" y="697661"/>
                <a:ext cx="6098500" cy="4133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 defTabSz="914354"/>
                <a:r>
                  <a:rPr lang="en-US" altLang="zh-CN" sz="2000" b="1">
                    <a:solidFill>
                      <a:srgbClr val="FFFFFF"/>
                    </a:solidFill>
                    <a:latin typeface="Arial"/>
                    <a:ea typeface="黑体" panose="02010609060101010101" pitchFamily="49" charset="-122"/>
                  </a:rPr>
                  <a:t>MBA</a:t>
                </a:r>
                <a:r>
                  <a:rPr lang="zh-CN" altLang="en-US" sz="2000" b="1">
                    <a:solidFill>
                      <a:srgbClr val="FFFFFF"/>
                    </a:solidFill>
                    <a:latin typeface="Arial"/>
                    <a:ea typeface="黑体" panose="02010609060101010101" pitchFamily="49" charset="-122"/>
                  </a:rPr>
                  <a:t>式培训体系</a:t>
                </a:r>
                <a:endParaRPr lang="en-US" altLang="zh-CN" sz="2000" b="1">
                  <a:solidFill>
                    <a:srgbClr val="FFFFFF"/>
                  </a:solidFill>
                  <a:latin typeface="Arial"/>
                  <a:ea typeface="黑体" panose="02010609060101010101" pitchFamily="49" charset="-122"/>
                </a:endParaRPr>
              </a:p>
              <a:p>
                <a:pPr algn="r" defTabSz="914354"/>
                <a:r>
                  <a:rPr lang="zh-CN" altLang="en-US" sz="1100">
                    <a:solidFill>
                      <a:srgbClr val="FFFFFF">
                        <a:lumMod val="95000"/>
                      </a:srgbClr>
                    </a:solidFill>
                    <a:latin typeface="Arial"/>
                    <a:ea typeface="黑体" panose="02010609060101010101" pitchFamily="49" charset="-122"/>
                  </a:rPr>
                  <a:t>两年的管理培训项目被分为四学期，并提供四个轮岗机会</a:t>
                </a:r>
                <a:endParaRPr lang="en-US" altLang="zh-CN" sz="1100">
                  <a:solidFill>
                    <a:srgbClr val="FFFFFF">
                      <a:lumMod val="95000"/>
                    </a:srgbClr>
                  </a:solidFill>
                  <a:latin typeface="Arial"/>
                  <a:ea typeface="黑体" panose="02010609060101010101" pitchFamily="49" charset="-122"/>
                </a:endParaRPr>
              </a:p>
            </p:txBody>
          </p: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0C99E479-A491-4208-8DE3-34DA3C6B4FCC}"/>
                  </a:ext>
                </a:extLst>
              </p:cNvPr>
              <p:cNvGrpSpPr/>
              <p:nvPr/>
            </p:nvGrpSpPr>
            <p:grpSpPr>
              <a:xfrm>
                <a:off x="5712293" y="1021928"/>
                <a:ext cx="6170193" cy="1938274"/>
                <a:chOff x="269436" y="4233214"/>
                <a:chExt cx="6170193" cy="1938274"/>
              </a:xfrm>
            </p:grpSpPr>
            <p:sp>
              <p:nvSpPr>
                <p:cNvPr id="104" name="Freeform 5">
                  <a:extLst>
                    <a:ext uri="{FF2B5EF4-FFF2-40B4-BE49-F238E27FC236}">
                      <a16:creationId xmlns:a16="http://schemas.microsoft.com/office/drawing/2014/main" id="{219D43C3-792D-4C91-B464-39402BC92B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438" y="4755455"/>
                  <a:ext cx="1493147" cy="959774"/>
                </a:xfrm>
                <a:custGeom>
                  <a:avLst/>
                  <a:gdLst>
                    <a:gd name="T0" fmla="*/ 4 w 1590"/>
                    <a:gd name="T1" fmla="*/ 0 h 1901"/>
                    <a:gd name="T2" fmla="*/ 797 w 1590"/>
                    <a:gd name="T3" fmla="*/ 127 h 1901"/>
                    <a:gd name="T4" fmla="*/ 1589 w 1590"/>
                    <a:gd name="T5" fmla="*/ 0 h 1901"/>
                    <a:gd name="T6" fmla="*/ 1589 w 1590"/>
                    <a:gd name="T7" fmla="*/ 1900 h 1901"/>
                    <a:gd name="T8" fmla="*/ 0 w 1590"/>
                    <a:gd name="T9" fmla="*/ 1900 h 1901"/>
                    <a:gd name="T10" fmla="*/ 24 w 1590"/>
                    <a:gd name="T11" fmla="*/ 1900 h 1901"/>
                    <a:gd name="T12" fmla="*/ 8 w 1590"/>
                    <a:gd name="T13" fmla="*/ 1900 h 1901"/>
                    <a:gd name="T14" fmla="*/ 4 w 1590"/>
                    <a:gd name="T15" fmla="*/ 1900 h 1901"/>
                    <a:gd name="T16" fmla="*/ 4 w 1590"/>
                    <a:gd name="T17" fmla="*/ 0 h 19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90" h="1901">
                      <a:moveTo>
                        <a:pt x="4" y="0"/>
                      </a:moveTo>
                      <a:lnTo>
                        <a:pt x="797" y="127"/>
                      </a:lnTo>
                      <a:lnTo>
                        <a:pt x="1589" y="0"/>
                      </a:lnTo>
                      <a:lnTo>
                        <a:pt x="1589" y="1900"/>
                      </a:lnTo>
                      <a:lnTo>
                        <a:pt x="0" y="1900"/>
                      </a:lnTo>
                      <a:lnTo>
                        <a:pt x="24" y="1900"/>
                      </a:lnTo>
                      <a:lnTo>
                        <a:pt x="8" y="1900"/>
                      </a:lnTo>
                      <a:lnTo>
                        <a:pt x="4" y="1900"/>
                      </a:lnTo>
                      <a:lnTo>
                        <a:pt x="4" y="0"/>
                      </a:lnTo>
                    </a:path>
                  </a:pathLst>
                </a:custGeom>
                <a:solidFill>
                  <a:srgbClr val="EEEEEE"/>
                </a:solidFill>
                <a:ln w="6350" cap="rnd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lIns="182880" tIns="365760" rIns="91440"/>
                <a:lstStyle/>
                <a:p>
                  <a:pPr defTabSz="914354">
                    <a:spcBef>
                      <a:spcPct val="30000"/>
                    </a:spcBef>
                  </a:pPr>
                  <a:endParaRPr lang="en-US" sz="1100">
                    <a:solidFill>
                      <a:srgbClr val="000000"/>
                    </a:solidFill>
                    <a:latin typeface="Arial"/>
                  </a:endParaRPr>
                </a:p>
              </p:txBody>
            </p:sp>
            <p:sp>
              <p:nvSpPr>
                <p:cNvPr id="105" name="Freeform 5">
                  <a:extLst>
                    <a:ext uri="{FF2B5EF4-FFF2-40B4-BE49-F238E27FC236}">
                      <a16:creationId xmlns:a16="http://schemas.microsoft.com/office/drawing/2014/main" id="{CA9B45C3-1DD7-49F5-8923-7FA784C71F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37945" y="4782254"/>
                  <a:ext cx="1493147" cy="959774"/>
                </a:xfrm>
                <a:custGeom>
                  <a:avLst/>
                  <a:gdLst>
                    <a:gd name="T0" fmla="*/ 4 w 1590"/>
                    <a:gd name="T1" fmla="*/ 0 h 1901"/>
                    <a:gd name="T2" fmla="*/ 797 w 1590"/>
                    <a:gd name="T3" fmla="*/ 127 h 1901"/>
                    <a:gd name="T4" fmla="*/ 1589 w 1590"/>
                    <a:gd name="T5" fmla="*/ 0 h 1901"/>
                    <a:gd name="T6" fmla="*/ 1589 w 1590"/>
                    <a:gd name="T7" fmla="*/ 1900 h 1901"/>
                    <a:gd name="T8" fmla="*/ 0 w 1590"/>
                    <a:gd name="T9" fmla="*/ 1900 h 1901"/>
                    <a:gd name="T10" fmla="*/ 24 w 1590"/>
                    <a:gd name="T11" fmla="*/ 1900 h 1901"/>
                    <a:gd name="T12" fmla="*/ 8 w 1590"/>
                    <a:gd name="T13" fmla="*/ 1900 h 1901"/>
                    <a:gd name="T14" fmla="*/ 4 w 1590"/>
                    <a:gd name="T15" fmla="*/ 1900 h 1901"/>
                    <a:gd name="T16" fmla="*/ 4 w 1590"/>
                    <a:gd name="T17" fmla="*/ 0 h 19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90" h="1901">
                      <a:moveTo>
                        <a:pt x="4" y="0"/>
                      </a:moveTo>
                      <a:lnTo>
                        <a:pt x="797" y="127"/>
                      </a:lnTo>
                      <a:lnTo>
                        <a:pt x="1589" y="0"/>
                      </a:lnTo>
                      <a:lnTo>
                        <a:pt x="1589" y="1900"/>
                      </a:lnTo>
                      <a:lnTo>
                        <a:pt x="0" y="1900"/>
                      </a:lnTo>
                      <a:lnTo>
                        <a:pt x="24" y="1900"/>
                      </a:lnTo>
                      <a:lnTo>
                        <a:pt x="8" y="1900"/>
                      </a:lnTo>
                      <a:lnTo>
                        <a:pt x="4" y="1900"/>
                      </a:lnTo>
                      <a:lnTo>
                        <a:pt x="4" y="0"/>
                      </a:lnTo>
                    </a:path>
                  </a:pathLst>
                </a:custGeom>
                <a:solidFill>
                  <a:srgbClr val="EEEEEE"/>
                </a:solidFill>
                <a:ln w="6350" cap="rnd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lIns="182880" tIns="365760" rIns="91440"/>
                <a:lstStyle/>
                <a:p>
                  <a:pPr defTabSz="914354">
                    <a:spcBef>
                      <a:spcPct val="30000"/>
                    </a:spcBef>
                  </a:pPr>
                  <a:endParaRPr lang="en-US" sz="1100">
                    <a:solidFill>
                      <a:srgbClr val="000000"/>
                    </a:solidFill>
                    <a:latin typeface="Arial"/>
                  </a:endParaRPr>
                </a:p>
              </p:txBody>
            </p:sp>
            <p:sp>
              <p:nvSpPr>
                <p:cNvPr id="106" name="Freeform 5">
                  <a:extLst>
                    <a:ext uri="{FF2B5EF4-FFF2-40B4-BE49-F238E27FC236}">
                      <a16:creationId xmlns:a16="http://schemas.microsoft.com/office/drawing/2014/main" id="{6000BFD0-8362-4D8B-BD60-3F941FC6E67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90133" y="4773976"/>
                  <a:ext cx="1493147" cy="959774"/>
                </a:xfrm>
                <a:custGeom>
                  <a:avLst/>
                  <a:gdLst>
                    <a:gd name="T0" fmla="*/ 4 w 1590"/>
                    <a:gd name="T1" fmla="*/ 0 h 1901"/>
                    <a:gd name="T2" fmla="*/ 797 w 1590"/>
                    <a:gd name="T3" fmla="*/ 127 h 1901"/>
                    <a:gd name="T4" fmla="*/ 1589 w 1590"/>
                    <a:gd name="T5" fmla="*/ 0 h 1901"/>
                    <a:gd name="T6" fmla="*/ 1589 w 1590"/>
                    <a:gd name="T7" fmla="*/ 1900 h 1901"/>
                    <a:gd name="T8" fmla="*/ 0 w 1590"/>
                    <a:gd name="T9" fmla="*/ 1900 h 1901"/>
                    <a:gd name="T10" fmla="*/ 24 w 1590"/>
                    <a:gd name="T11" fmla="*/ 1900 h 1901"/>
                    <a:gd name="T12" fmla="*/ 8 w 1590"/>
                    <a:gd name="T13" fmla="*/ 1900 h 1901"/>
                    <a:gd name="T14" fmla="*/ 4 w 1590"/>
                    <a:gd name="T15" fmla="*/ 1900 h 1901"/>
                    <a:gd name="T16" fmla="*/ 4 w 1590"/>
                    <a:gd name="T17" fmla="*/ 0 h 19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90" h="1901">
                      <a:moveTo>
                        <a:pt x="4" y="0"/>
                      </a:moveTo>
                      <a:lnTo>
                        <a:pt x="797" y="127"/>
                      </a:lnTo>
                      <a:lnTo>
                        <a:pt x="1589" y="0"/>
                      </a:lnTo>
                      <a:lnTo>
                        <a:pt x="1589" y="1900"/>
                      </a:lnTo>
                      <a:lnTo>
                        <a:pt x="0" y="1900"/>
                      </a:lnTo>
                      <a:lnTo>
                        <a:pt x="24" y="1900"/>
                      </a:lnTo>
                      <a:lnTo>
                        <a:pt x="8" y="1900"/>
                      </a:lnTo>
                      <a:lnTo>
                        <a:pt x="4" y="1900"/>
                      </a:lnTo>
                      <a:lnTo>
                        <a:pt x="4" y="0"/>
                      </a:lnTo>
                    </a:path>
                  </a:pathLst>
                </a:custGeom>
                <a:solidFill>
                  <a:srgbClr val="EEEEEE"/>
                </a:solidFill>
                <a:ln w="6350" cap="rnd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lIns="182880" tIns="365760" rIns="91440"/>
                <a:lstStyle/>
                <a:p>
                  <a:pPr defTabSz="914354">
                    <a:spcBef>
                      <a:spcPct val="30000"/>
                    </a:spcBef>
                  </a:pPr>
                  <a:endParaRPr lang="en-US" sz="1100">
                    <a:solidFill>
                      <a:srgbClr val="000000"/>
                    </a:solidFill>
                    <a:latin typeface="Arial"/>
                  </a:endParaRPr>
                </a:p>
              </p:txBody>
            </p:sp>
            <p:sp>
              <p:nvSpPr>
                <p:cNvPr id="107" name="Freeform 5">
                  <a:extLst>
                    <a:ext uri="{FF2B5EF4-FFF2-40B4-BE49-F238E27FC236}">
                      <a16:creationId xmlns:a16="http://schemas.microsoft.com/office/drawing/2014/main" id="{8B21E0C5-BB67-451B-B134-72D427748B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6482" y="4773976"/>
                  <a:ext cx="1493147" cy="959774"/>
                </a:xfrm>
                <a:custGeom>
                  <a:avLst/>
                  <a:gdLst>
                    <a:gd name="T0" fmla="*/ 4 w 1590"/>
                    <a:gd name="T1" fmla="*/ 0 h 1901"/>
                    <a:gd name="T2" fmla="*/ 797 w 1590"/>
                    <a:gd name="T3" fmla="*/ 127 h 1901"/>
                    <a:gd name="T4" fmla="*/ 1589 w 1590"/>
                    <a:gd name="T5" fmla="*/ 0 h 1901"/>
                    <a:gd name="T6" fmla="*/ 1589 w 1590"/>
                    <a:gd name="T7" fmla="*/ 1900 h 1901"/>
                    <a:gd name="T8" fmla="*/ 0 w 1590"/>
                    <a:gd name="T9" fmla="*/ 1900 h 1901"/>
                    <a:gd name="T10" fmla="*/ 24 w 1590"/>
                    <a:gd name="T11" fmla="*/ 1900 h 1901"/>
                    <a:gd name="T12" fmla="*/ 8 w 1590"/>
                    <a:gd name="T13" fmla="*/ 1900 h 1901"/>
                    <a:gd name="T14" fmla="*/ 4 w 1590"/>
                    <a:gd name="T15" fmla="*/ 1900 h 1901"/>
                    <a:gd name="T16" fmla="*/ 4 w 1590"/>
                    <a:gd name="T17" fmla="*/ 0 h 19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90" h="1901">
                      <a:moveTo>
                        <a:pt x="4" y="0"/>
                      </a:moveTo>
                      <a:lnTo>
                        <a:pt x="797" y="127"/>
                      </a:lnTo>
                      <a:lnTo>
                        <a:pt x="1589" y="0"/>
                      </a:lnTo>
                      <a:lnTo>
                        <a:pt x="1589" y="1900"/>
                      </a:lnTo>
                      <a:lnTo>
                        <a:pt x="0" y="1900"/>
                      </a:lnTo>
                      <a:lnTo>
                        <a:pt x="24" y="1900"/>
                      </a:lnTo>
                      <a:lnTo>
                        <a:pt x="8" y="1900"/>
                      </a:lnTo>
                      <a:lnTo>
                        <a:pt x="4" y="1900"/>
                      </a:lnTo>
                      <a:lnTo>
                        <a:pt x="4" y="0"/>
                      </a:lnTo>
                    </a:path>
                  </a:pathLst>
                </a:custGeom>
                <a:solidFill>
                  <a:srgbClr val="EEEEEE"/>
                </a:solidFill>
                <a:ln w="6350" cap="rnd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lIns="182880" tIns="365760" rIns="91440"/>
                <a:lstStyle/>
                <a:p>
                  <a:pPr defTabSz="914354">
                    <a:spcBef>
                      <a:spcPct val="30000"/>
                    </a:spcBef>
                  </a:pPr>
                  <a:endParaRPr lang="en-US" sz="1100">
                    <a:solidFill>
                      <a:srgbClr val="000000"/>
                    </a:solidFill>
                    <a:latin typeface="Arial"/>
                  </a:endParaRPr>
                </a:p>
              </p:txBody>
            </p:sp>
            <p:graphicFrame>
              <p:nvGraphicFramePr>
                <p:cNvPr id="108" name="Diagram 107">
                  <a:extLst>
                    <a:ext uri="{FF2B5EF4-FFF2-40B4-BE49-F238E27FC236}">
                      <a16:creationId xmlns:a16="http://schemas.microsoft.com/office/drawing/2014/main" id="{AF03E142-A582-4D2D-B580-70C49EEF90F5}"/>
                    </a:ext>
                  </a:extLst>
                </p:cNvPr>
                <p:cNvGraphicFramePr/>
                <p:nvPr/>
              </p:nvGraphicFramePr>
              <p:xfrm>
                <a:off x="281608" y="4233214"/>
                <a:ext cx="6158021" cy="793632"/>
              </p:xfrm>
              <a:graphic>
                <a:graphicData uri="http://schemas.openxmlformats.org/drawingml/2006/diagram">
                  <dgm:relIds xmlns:dgm="http://schemas.openxmlformats.org/drawingml/2006/diagram" xmlns:r="http://schemas.openxmlformats.org/officeDocument/2006/relationships" r:dm="rId3" r:lo="rId4" r:qs="rId5" r:cs="rId6"/>
                </a:graphicData>
              </a:graphic>
            </p:graphicFrame>
            <p:sp>
              <p:nvSpPr>
                <p:cNvPr id="109" name="TextBox 108">
                  <a:extLst>
                    <a:ext uri="{FF2B5EF4-FFF2-40B4-BE49-F238E27FC236}">
                      <a16:creationId xmlns:a16="http://schemas.microsoft.com/office/drawing/2014/main" id="{1E97B435-A5B1-4009-88B2-F4038B0F33C9}"/>
                    </a:ext>
                  </a:extLst>
                </p:cNvPr>
                <p:cNvSpPr txBox="1"/>
                <p:nvPr/>
              </p:nvSpPr>
              <p:spPr>
                <a:xfrm>
                  <a:off x="357330" y="4943950"/>
                  <a:ext cx="1335361" cy="44238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marL="112708" indent="-112708" defTabSz="914354">
                    <a:spcBef>
                      <a:spcPct val="30000"/>
                    </a:spcBef>
                    <a:buFontTx/>
                    <a:buChar char="•"/>
                  </a:pPr>
                  <a:r>
                    <a:rPr lang="zh-CN" altLang="en-US" sz="1200" dirty="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财务</a:t>
                  </a:r>
                  <a:r>
                    <a:rPr lang="en-US" altLang="zh-CN" sz="1200" dirty="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/</a:t>
                  </a:r>
                  <a:r>
                    <a:rPr lang="zh-CN" altLang="en-US" sz="1200" dirty="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会计</a:t>
                  </a:r>
                  <a:r>
                    <a:rPr lang="en-US" altLang="zh-CN" sz="1200" dirty="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/</a:t>
                  </a:r>
                  <a:r>
                    <a:rPr lang="zh-CN" altLang="en-US" sz="1200" dirty="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运营管理基础知识</a:t>
                  </a:r>
                  <a:endParaRPr lang="en-US" altLang="zh-CN" sz="1200" dirty="0">
                    <a:solidFill>
                      <a:srgbClr val="000000"/>
                    </a:solidFill>
                    <a:latin typeface="Arial"/>
                    <a:ea typeface="黑体" panose="02010609060101010101" pitchFamily="49" charset="-122"/>
                  </a:endParaRPr>
                </a:p>
                <a:p>
                  <a:pPr marL="112708" indent="-112708" defTabSz="914354">
                    <a:spcBef>
                      <a:spcPct val="30000"/>
                    </a:spcBef>
                    <a:buFontTx/>
                    <a:buChar char="•"/>
                  </a:pPr>
                  <a:r>
                    <a:rPr lang="zh-CN" altLang="en-US" sz="1200" dirty="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了解公司业务模式</a:t>
                  </a:r>
                  <a:endParaRPr lang="en-US" sz="2400" dirty="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110" name="TextBox 109">
                  <a:extLst>
                    <a:ext uri="{FF2B5EF4-FFF2-40B4-BE49-F238E27FC236}">
                      <a16:creationId xmlns:a16="http://schemas.microsoft.com/office/drawing/2014/main" id="{431955B8-EDFA-4702-99D6-7DE4EFABAD75}"/>
                    </a:ext>
                  </a:extLst>
                </p:cNvPr>
                <p:cNvSpPr txBox="1"/>
                <p:nvPr/>
              </p:nvSpPr>
              <p:spPr>
                <a:xfrm>
                  <a:off x="1983442" y="4943950"/>
                  <a:ext cx="1294558" cy="482603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marL="112708" indent="-112708" defTabSz="914354">
                    <a:spcBef>
                      <a:spcPct val="30000"/>
                    </a:spcBef>
                    <a:buFontTx/>
                    <a:buChar char="•"/>
                  </a:pPr>
                  <a:r>
                    <a:rPr lang="zh-CN" altLang="en-US" sz="1200" dirty="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构建卓越运营</a:t>
                  </a:r>
                  <a:endParaRPr lang="en-US" altLang="zh-CN" sz="1200" dirty="0">
                    <a:solidFill>
                      <a:srgbClr val="000000"/>
                    </a:solidFill>
                    <a:latin typeface="Arial"/>
                    <a:ea typeface="黑体" panose="02010609060101010101" pitchFamily="49" charset="-122"/>
                  </a:endParaRPr>
                </a:p>
                <a:p>
                  <a:pPr marL="112708" indent="-112708" defTabSz="914354">
                    <a:spcBef>
                      <a:spcPct val="30000"/>
                    </a:spcBef>
                    <a:buFontTx/>
                    <a:buChar char="•"/>
                  </a:pPr>
                  <a:r>
                    <a:rPr lang="zh-CN" altLang="en-US" sz="1200" dirty="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拓宽商业视野</a:t>
                  </a:r>
                  <a:endParaRPr lang="en-US" altLang="zh-CN" sz="1200" dirty="0">
                    <a:solidFill>
                      <a:srgbClr val="000000"/>
                    </a:solidFill>
                    <a:latin typeface="Arial"/>
                    <a:ea typeface="黑体" panose="02010609060101010101" pitchFamily="49" charset="-122"/>
                  </a:endParaRPr>
                </a:p>
                <a:p>
                  <a:pPr marL="112708" indent="-112708" defTabSz="914354">
                    <a:spcBef>
                      <a:spcPct val="30000"/>
                    </a:spcBef>
                    <a:buFontTx/>
                    <a:buChar char="•"/>
                  </a:pPr>
                  <a:r>
                    <a:rPr lang="zh-CN" altLang="en-US" sz="1200" dirty="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培养辩证思维</a:t>
                  </a:r>
                  <a:endParaRPr lang="en-US" sz="1200" dirty="0">
                    <a:solidFill>
                      <a:srgbClr val="000000"/>
                    </a:solidFill>
                    <a:latin typeface="Arial"/>
                  </a:endParaRPr>
                </a:p>
              </p:txBody>
            </p:sp>
            <p:sp>
              <p:nvSpPr>
                <p:cNvPr id="111" name="Rectangle 110">
                  <a:extLst>
                    <a:ext uri="{FF2B5EF4-FFF2-40B4-BE49-F238E27FC236}">
                      <a16:creationId xmlns:a16="http://schemas.microsoft.com/office/drawing/2014/main" id="{1F9E5EE2-6858-460E-8E42-FC0EFFE6FB53}"/>
                    </a:ext>
                  </a:extLst>
                </p:cNvPr>
                <p:cNvSpPr/>
                <p:nvPr/>
              </p:nvSpPr>
              <p:spPr>
                <a:xfrm>
                  <a:off x="3397452" y="4943950"/>
                  <a:ext cx="1493147" cy="37535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112708" indent="-112708" defTabSz="914354">
                    <a:spcBef>
                      <a:spcPct val="30000"/>
                    </a:spcBef>
                    <a:buFontTx/>
                    <a:buChar char="•"/>
                  </a:pPr>
                  <a:r>
                    <a:rPr lang="zh-CN" altLang="en-US" sz="120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战略与商业技能应用</a:t>
                  </a:r>
                  <a:endParaRPr lang="en-US" sz="1200">
                    <a:solidFill>
                      <a:srgbClr val="000000"/>
                    </a:solidFill>
                    <a:latin typeface="Arial"/>
                  </a:endParaRPr>
                </a:p>
                <a:p>
                  <a:pPr marL="112708" indent="-112708" defTabSz="914354">
                    <a:spcBef>
                      <a:spcPct val="30000"/>
                    </a:spcBef>
                    <a:buFontTx/>
                    <a:buChar char="•"/>
                  </a:pPr>
                  <a:r>
                    <a:rPr lang="zh-CN" altLang="en-US" sz="120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跨国团队模拟经营体验</a:t>
                  </a:r>
                  <a:endParaRPr lang="en-US" sz="1200">
                    <a:solidFill>
                      <a:srgbClr val="000000"/>
                    </a:solidFill>
                    <a:latin typeface="Arial"/>
                  </a:endParaRPr>
                </a:p>
              </p:txBody>
            </p:sp>
            <p:sp>
              <p:nvSpPr>
                <p:cNvPr id="112" name="TextBox 111">
                  <a:extLst>
                    <a:ext uri="{FF2B5EF4-FFF2-40B4-BE49-F238E27FC236}">
                      <a16:creationId xmlns:a16="http://schemas.microsoft.com/office/drawing/2014/main" id="{1B904438-8633-48BB-98C5-FBBB5D20E54E}"/>
                    </a:ext>
                  </a:extLst>
                </p:cNvPr>
                <p:cNvSpPr txBox="1"/>
                <p:nvPr/>
              </p:nvSpPr>
              <p:spPr>
                <a:xfrm>
                  <a:off x="5049187" y="4943950"/>
                  <a:ext cx="1371734" cy="482603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marL="112708" indent="-112708" defTabSz="914354">
                    <a:spcBef>
                      <a:spcPct val="30000"/>
                    </a:spcBef>
                    <a:buFontTx/>
                    <a:buChar char="•"/>
                  </a:pPr>
                  <a:r>
                    <a:rPr lang="zh-CN" altLang="en-US" sz="120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培养商业影响力</a:t>
                  </a:r>
                  <a:endParaRPr lang="en-US" altLang="zh-CN" sz="1200">
                    <a:solidFill>
                      <a:srgbClr val="000000"/>
                    </a:solidFill>
                    <a:latin typeface="Arial"/>
                    <a:ea typeface="黑体" panose="02010609060101010101" pitchFamily="49" charset="-122"/>
                  </a:endParaRPr>
                </a:p>
                <a:p>
                  <a:pPr marL="112708" indent="-112708" defTabSz="914354">
                    <a:spcBef>
                      <a:spcPct val="30000"/>
                    </a:spcBef>
                    <a:buFontTx/>
                    <a:buChar char="•"/>
                  </a:pPr>
                  <a:r>
                    <a:rPr lang="zh-CN" altLang="en-US" sz="120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强化辩证思维</a:t>
                  </a:r>
                  <a:endParaRPr lang="en-US" altLang="zh-CN" sz="1200">
                    <a:solidFill>
                      <a:srgbClr val="000000"/>
                    </a:solidFill>
                    <a:latin typeface="Arial"/>
                    <a:ea typeface="黑体" panose="02010609060101010101" pitchFamily="49" charset="-122"/>
                  </a:endParaRPr>
                </a:p>
                <a:p>
                  <a:pPr marL="112708" indent="-112708" defTabSz="914354">
                    <a:spcBef>
                      <a:spcPct val="30000"/>
                    </a:spcBef>
                    <a:buFontTx/>
                    <a:buChar char="•"/>
                  </a:pPr>
                  <a:r>
                    <a:rPr lang="zh-CN" altLang="en-US" sz="1200">
                      <a:solidFill>
                        <a:srgbClr val="000000"/>
                      </a:solidFill>
                      <a:latin typeface="Arial"/>
                      <a:ea typeface="黑体" panose="02010609060101010101" pitchFamily="49" charset="-122"/>
                    </a:rPr>
                    <a:t>跨国团队商业实战项目</a:t>
                  </a:r>
                  <a:endParaRPr lang="en-US" sz="1200">
                    <a:solidFill>
                      <a:srgbClr val="000000"/>
                    </a:solidFill>
                    <a:latin typeface="Arial"/>
                  </a:endParaRPr>
                </a:p>
              </p:txBody>
            </p:sp>
            <p:graphicFrame>
              <p:nvGraphicFramePr>
                <p:cNvPr id="113" name="Diagram 112">
                  <a:extLst>
                    <a:ext uri="{FF2B5EF4-FFF2-40B4-BE49-F238E27FC236}">
                      <a16:creationId xmlns:a16="http://schemas.microsoft.com/office/drawing/2014/main" id="{4A8F4899-FCE3-4291-B476-129C67A7D684}"/>
                    </a:ext>
                  </a:extLst>
                </p:cNvPr>
                <p:cNvGraphicFramePr/>
                <p:nvPr/>
              </p:nvGraphicFramePr>
              <p:xfrm>
                <a:off x="269436" y="5377856"/>
                <a:ext cx="6158021" cy="793632"/>
              </p:xfrm>
              <a:graphic>
                <a:graphicData uri="http://schemas.openxmlformats.org/drawingml/2006/diagram">
                  <dgm:relIds xmlns:dgm="http://schemas.openxmlformats.org/drawingml/2006/diagram" xmlns:r="http://schemas.openxmlformats.org/officeDocument/2006/relationships" r:dm="rId8" r:lo="rId9" r:qs="rId10" r:cs="rId11"/>
                </a:graphicData>
              </a:graphic>
            </p:graphicFrame>
          </p:grpSp>
        </p:grp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B0D9C00A-46DE-420A-971A-65E41E7815E8}"/>
                </a:ext>
              </a:extLst>
            </p:cNvPr>
            <p:cNvSpPr/>
            <p:nvPr/>
          </p:nvSpPr>
          <p:spPr>
            <a:xfrm>
              <a:off x="4999509" y="5186358"/>
              <a:ext cx="6283867" cy="5362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4354"/>
              <a:r>
                <a:rPr lang="zh-CN" altLang="en-US" sz="1400" dirty="0">
                  <a:solidFill>
                    <a:srgbClr val="000000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项目提供了最具实践性的课程培训计划，包括财务分析、公司估值、产品定价、商业运营等知识，并具有健全的支持体系。在项目期间，除了可以全方位了解跨国企业财务部的整体架构，还有机会和来自全球各地的</a:t>
              </a:r>
              <a:r>
                <a:rPr lang="en-US" altLang="zh-CN" sz="1400" dirty="0">
                  <a:solidFill>
                    <a:srgbClr val="000000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FDP</a:t>
              </a:r>
              <a:r>
                <a:rPr lang="zh-CN" altLang="en-US" sz="1400" dirty="0">
                  <a:solidFill>
                    <a:srgbClr val="000000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们一同组织多种多样的社交、公益等活动，提升自身领导力。</a:t>
              </a:r>
              <a:endParaRPr lang="en-US" altLang="zh-CN" sz="14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D4D2D0B-1066-43DB-BB86-197DF6ECF0D9}"/>
              </a:ext>
            </a:extLst>
          </p:cNvPr>
          <p:cNvGrpSpPr/>
          <p:nvPr/>
        </p:nvGrpSpPr>
        <p:grpSpPr>
          <a:xfrm>
            <a:off x="4195068" y="4367551"/>
            <a:ext cx="2555861" cy="2040516"/>
            <a:chOff x="10241789" y="4996542"/>
            <a:chExt cx="1929891" cy="1540762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78DA5974-6270-4FDA-9802-F9B971C81755}"/>
                </a:ext>
              </a:extLst>
            </p:cNvPr>
            <p:cNvGrpSpPr/>
            <p:nvPr/>
          </p:nvGrpSpPr>
          <p:grpSpPr>
            <a:xfrm>
              <a:off x="10477722" y="4996542"/>
              <a:ext cx="1529221" cy="1540762"/>
              <a:chOff x="4504577" y="-27357"/>
              <a:chExt cx="6753181" cy="6804147"/>
            </a:xfrm>
          </p:grpSpPr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6BB73C53-904D-4470-A4F7-C723BC377E17}"/>
                  </a:ext>
                </a:extLst>
              </p:cNvPr>
              <p:cNvGrpSpPr/>
              <p:nvPr/>
            </p:nvGrpSpPr>
            <p:grpSpPr>
              <a:xfrm rot="1251030">
                <a:off x="4504577" y="-27357"/>
                <a:ext cx="6753181" cy="6804147"/>
                <a:chOff x="2649538" y="-312738"/>
                <a:chExt cx="5768975" cy="5768977"/>
              </a:xfrm>
              <a:solidFill>
                <a:schemeClr val="accent3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1" name="Freeform 5">
                  <a:extLst>
                    <a:ext uri="{FF2B5EF4-FFF2-40B4-BE49-F238E27FC236}">
                      <a16:creationId xmlns:a16="http://schemas.microsoft.com/office/drawing/2014/main" id="{0ECB9208-C87F-472E-B646-10EA3E045C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4800">
                  <a:off x="3701913" y="-250827"/>
                  <a:ext cx="1769337" cy="2094415"/>
                </a:xfrm>
                <a:custGeom>
                  <a:avLst/>
                  <a:gdLst>
                    <a:gd name="T0" fmla="*/ 2106 w 2106"/>
                    <a:gd name="T1" fmla="*/ 206 h 2502"/>
                    <a:gd name="T2" fmla="*/ 1891 w 2106"/>
                    <a:gd name="T3" fmla="*/ 10 h 2502"/>
                    <a:gd name="T4" fmla="*/ 95 w 2106"/>
                    <a:gd name="T5" fmla="*/ 754 h 2502"/>
                    <a:gd name="T6" fmla="*/ 82 w 2106"/>
                    <a:gd name="T7" fmla="*/ 1045 h 2502"/>
                    <a:gd name="T8" fmla="*/ 1539 w 2106"/>
                    <a:gd name="T9" fmla="*/ 2502 h 2502"/>
                    <a:gd name="T10" fmla="*/ 2106 w 2106"/>
                    <a:gd name="T11" fmla="*/ 2267 h 2502"/>
                    <a:gd name="T12" fmla="*/ 2106 w 2106"/>
                    <a:gd name="T13" fmla="*/ 206 h 25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06" h="2502">
                      <a:moveTo>
                        <a:pt x="2106" y="206"/>
                      </a:moveTo>
                      <a:cubicBezTo>
                        <a:pt x="2106" y="91"/>
                        <a:pt x="2006" y="0"/>
                        <a:pt x="1891" y="10"/>
                      </a:cubicBezTo>
                      <a:cubicBezTo>
                        <a:pt x="1216" y="69"/>
                        <a:pt x="614" y="318"/>
                        <a:pt x="95" y="754"/>
                      </a:cubicBezTo>
                      <a:cubicBezTo>
                        <a:pt x="6" y="828"/>
                        <a:pt x="0" y="963"/>
                        <a:pt x="82" y="1045"/>
                      </a:cubicBezTo>
                      <a:cubicBezTo>
                        <a:pt x="1539" y="2502"/>
                        <a:pt x="1539" y="2502"/>
                        <a:pt x="1539" y="2502"/>
                      </a:cubicBezTo>
                      <a:cubicBezTo>
                        <a:pt x="1696" y="2372"/>
                        <a:pt x="1892" y="2288"/>
                        <a:pt x="2106" y="2267"/>
                      </a:cubicBezTo>
                      <a:lnTo>
                        <a:pt x="2106" y="206"/>
                      </a:lnTo>
                      <a:close/>
                    </a:path>
                  </a:pathLst>
                </a:custGeom>
                <a:solidFill>
                  <a:srgbClr val="0076CE">
                    <a:alpha val="60000"/>
                  </a:srgbClr>
                </a:solidFill>
                <a:ln w="9525">
                  <a:solidFill>
                    <a:schemeClr val="accent3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32" name="Freeform 6">
                  <a:extLst>
                    <a:ext uri="{FF2B5EF4-FFF2-40B4-BE49-F238E27FC236}">
                      <a16:creationId xmlns:a16="http://schemas.microsoft.com/office/drawing/2014/main" id="{60FA6E9E-A838-4C3E-9B2C-9EFD6355D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8468">
                  <a:off x="2685267" y="607845"/>
                  <a:ext cx="2128690" cy="1824869"/>
                </a:xfrm>
                <a:custGeom>
                  <a:avLst/>
                  <a:gdLst>
                    <a:gd name="T0" fmla="*/ 1045 w 2502"/>
                    <a:gd name="T1" fmla="*/ 81 h 2105"/>
                    <a:gd name="T2" fmla="*/ 754 w 2502"/>
                    <a:gd name="T3" fmla="*/ 94 h 2105"/>
                    <a:gd name="T4" fmla="*/ 10 w 2502"/>
                    <a:gd name="T5" fmla="*/ 1890 h 2105"/>
                    <a:gd name="T6" fmla="*/ 207 w 2502"/>
                    <a:gd name="T7" fmla="*/ 2105 h 2105"/>
                    <a:gd name="T8" fmla="*/ 2268 w 2502"/>
                    <a:gd name="T9" fmla="*/ 2105 h 2105"/>
                    <a:gd name="T10" fmla="*/ 2502 w 2502"/>
                    <a:gd name="T11" fmla="*/ 1539 h 2105"/>
                    <a:gd name="T12" fmla="*/ 1045 w 2502"/>
                    <a:gd name="T13" fmla="*/ 81 h 2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502" h="2105">
                      <a:moveTo>
                        <a:pt x="1045" y="81"/>
                      </a:moveTo>
                      <a:cubicBezTo>
                        <a:pt x="963" y="0"/>
                        <a:pt x="829" y="6"/>
                        <a:pt x="754" y="94"/>
                      </a:cubicBezTo>
                      <a:cubicBezTo>
                        <a:pt x="319" y="613"/>
                        <a:pt x="69" y="1215"/>
                        <a:pt x="10" y="1890"/>
                      </a:cubicBezTo>
                      <a:cubicBezTo>
                        <a:pt x="0" y="2006"/>
                        <a:pt x="91" y="2105"/>
                        <a:pt x="207" y="2105"/>
                      </a:cubicBezTo>
                      <a:cubicBezTo>
                        <a:pt x="2268" y="2105"/>
                        <a:pt x="2268" y="2105"/>
                        <a:pt x="2268" y="2105"/>
                      </a:cubicBezTo>
                      <a:cubicBezTo>
                        <a:pt x="2289" y="1891"/>
                        <a:pt x="2373" y="1696"/>
                        <a:pt x="2502" y="1539"/>
                      </a:cubicBezTo>
                      <a:lnTo>
                        <a:pt x="1045" y="81"/>
                      </a:lnTo>
                      <a:close/>
                    </a:path>
                  </a:pathLst>
                </a:custGeom>
                <a:solidFill>
                  <a:srgbClr val="0076CE">
                    <a:alpha val="60000"/>
                  </a:srgbClr>
                </a:solidFill>
                <a:ln w="9525">
                  <a:solidFill>
                    <a:schemeClr val="accent3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33" name="Freeform 7">
                  <a:extLst>
                    <a:ext uri="{FF2B5EF4-FFF2-40B4-BE49-F238E27FC236}">
                      <a16:creationId xmlns:a16="http://schemas.microsoft.com/office/drawing/2014/main" id="{961D4F6B-3073-4580-AEA8-679EEE95D8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49538" y="2660650"/>
                  <a:ext cx="2176463" cy="1831975"/>
                </a:xfrm>
                <a:custGeom>
                  <a:avLst/>
                  <a:gdLst>
                    <a:gd name="T0" fmla="*/ 207 w 2502"/>
                    <a:gd name="T1" fmla="*/ 0 h 2105"/>
                    <a:gd name="T2" fmla="*/ 10 w 2502"/>
                    <a:gd name="T3" fmla="*/ 214 h 2105"/>
                    <a:gd name="T4" fmla="*/ 754 w 2502"/>
                    <a:gd name="T5" fmla="*/ 2011 h 2105"/>
                    <a:gd name="T6" fmla="*/ 1045 w 2502"/>
                    <a:gd name="T7" fmla="*/ 2023 h 2105"/>
                    <a:gd name="T8" fmla="*/ 2502 w 2502"/>
                    <a:gd name="T9" fmla="*/ 566 h 2105"/>
                    <a:gd name="T10" fmla="*/ 2268 w 2502"/>
                    <a:gd name="T11" fmla="*/ 0 h 2105"/>
                    <a:gd name="T12" fmla="*/ 207 w 2502"/>
                    <a:gd name="T13" fmla="*/ 0 h 2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502" h="2105">
                      <a:moveTo>
                        <a:pt x="207" y="0"/>
                      </a:moveTo>
                      <a:cubicBezTo>
                        <a:pt x="91" y="0"/>
                        <a:pt x="0" y="99"/>
                        <a:pt x="10" y="214"/>
                      </a:cubicBezTo>
                      <a:cubicBezTo>
                        <a:pt x="69" y="890"/>
                        <a:pt x="319" y="1492"/>
                        <a:pt x="754" y="2011"/>
                      </a:cubicBezTo>
                      <a:cubicBezTo>
                        <a:pt x="829" y="2099"/>
                        <a:pt x="963" y="2105"/>
                        <a:pt x="1045" y="2023"/>
                      </a:cubicBezTo>
                      <a:cubicBezTo>
                        <a:pt x="2502" y="566"/>
                        <a:pt x="2502" y="566"/>
                        <a:pt x="2502" y="566"/>
                      </a:cubicBezTo>
                      <a:cubicBezTo>
                        <a:pt x="2373" y="409"/>
                        <a:pt x="2289" y="214"/>
                        <a:pt x="2268" y="0"/>
                      </a:cubicBezTo>
                      <a:lnTo>
                        <a:pt x="207" y="0"/>
                      </a:lnTo>
                      <a:close/>
                    </a:path>
                  </a:pathLst>
                </a:custGeom>
                <a:solidFill>
                  <a:srgbClr val="0076CE">
                    <a:alpha val="60000"/>
                  </a:srgbClr>
                </a:solidFill>
                <a:ln w="9525">
                  <a:solidFill>
                    <a:schemeClr val="accent3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34" name="Freeform 8">
                  <a:extLst>
                    <a:ext uri="{FF2B5EF4-FFF2-40B4-BE49-F238E27FC236}">
                      <a16:creationId xmlns:a16="http://schemas.microsoft.com/office/drawing/2014/main" id="{5DB86C87-867B-4D52-B3A2-4864F1740C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3150" y="3279775"/>
                  <a:ext cx="1831975" cy="2176463"/>
                </a:xfrm>
                <a:custGeom>
                  <a:avLst/>
                  <a:gdLst>
                    <a:gd name="T0" fmla="*/ 82 w 2106"/>
                    <a:gd name="T1" fmla="*/ 1457 h 2502"/>
                    <a:gd name="T2" fmla="*/ 95 w 2106"/>
                    <a:gd name="T3" fmla="*/ 1748 h 2502"/>
                    <a:gd name="T4" fmla="*/ 1891 w 2106"/>
                    <a:gd name="T5" fmla="*/ 2492 h 2502"/>
                    <a:gd name="T6" fmla="*/ 2106 w 2106"/>
                    <a:gd name="T7" fmla="*/ 2295 h 2502"/>
                    <a:gd name="T8" fmla="*/ 2106 w 2106"/>
                    <a:gd name="T9" fmla="*/ 235 h 2502"/>
                    <a:gd name="T10" fmla="*/ 1539 w 2106"/>
                    <a:gd name="T11" fmla="*/ 0 h 2502"/>
                    <a:gd name="T12" fmla="*/ 82 w 2106"/>
                    <a:gd name="T13" fmla="*/ 1457 h 25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06" h="2502">
                      <a:moveTo>
                        <a:pt x="82" y="1457"/>
                      </a:moveTo>
                      <a:cubicBezTo>
                        <a:pt x="0" y="1539"/>
                        <a:pt x="6" y="1674"/>
                        <a:pt x="95" y="1748"/>
                      </a:cubicBezTo>
                      <a:cubicBezTo>
                        <a:pt x="614" y="2184"/>
                        <a:pt x="1216" y="2433"/>
                        <a:pt x="1891" y="2492"/>
                      </a:cubicBezTo>
                      <a:cubicBezTo>
                        <a:pt x="2006" y="2502"/>
                        <a:pt x="2106" y="2411"/>
                        <a:pt x="2106" y="2295"/>
                      </a:cubicBezTo>
                      <a:cubicBezTo>
                        <a:pt x="2106" y="235"/>
                        <a:pt x="2106" y="235"/>
                        <a:pt x="2106" y="235"/>
                      </a:cubicBezTo>
                      <a:cubicBezTo>
                        <a:pt x="1892" y="214"/>
                        <a:pt x="1696" y="129"/>
                        <a:pt x="1539" y="0"/>
                      </a:cubicBezTo>
                      <a:lnTo>
                        <a:pt x="82" y="1457"/>
                      </a:lnTo>
                      <a:close/>
                    </a:path>
                  </a:pathLst>
                </a:custGeom>
                <a:solidFill>
                  <a:srgbClr val="0076CE">
                    <a:alpha val="60000"/>
                  </a:srgbClr>
                </a:solidFill>
                <a:ln w="9525">
                  <a:solidFill>
                    <a:schemeClr val="accent3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35" name="Freeform 9">
                  <a:extLst>
                    <a:ext uri="{FF2B5EF4-FFF2-40B4-BE49-F238E27FC236}">
                      <a16:creationId xmlns:a16="http://schemas.microsoft.com/office/drawing/2014/main" id="{4F0FB8FA-C002-4FBB-914D-A79ABA60E6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22925" y="3279776"/>
                  <a:ext cx="1831975" cy="2176463"/>
                </a:xfrm>
                <a:custGeom>
                  <a:avLst/>
                  <a:gdLst>
                    <a:gd name="T0" fmla="*/ 0 w 2106"/>
                    <a:gd name="T1" fmla="*/ 2295 h 2502"/>
                    <a:gd name="T2" fmla="*/ 215 w 2106"/>
                    <a:gd name="T3" fmla="*/ 2492 h 2502"/>
                    <a:gd name="T4" fmla="*/ 2011 w 2106"/>
                    <a:gd name="T5" fmla="*/ 1748 h 2502"/>
                    <a:gd name="T6" fmla="*/ 2024 w 2106"/>
                    <a:gd name="T7" fmla="*/ 1457 h 2502"/>
                    <a:gd name="T8" fmla="*/ 567 w 2106"/>
                    <a:gd name="T9" fmla="*/ 0 h 2502"/>
                    <a:gd name="T10" fmla="*/ 0 w 2106"/>
                    <a:gd name="T11" fmla="*/ 235 h 2502"/>
                    <a:gd name="T12" fmla="*/ 0 w 2106"/>
                    <a:gd name="T13" fmla="*/ 2295 h 25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06" h="2502">
                      <a:moveTo>
                        <a:pt x="0" y="2295"/>
                      </a:moveTo>
                      <a:cubicBezTo>
                        <a:pt x="0" y="2411"/>
                        <a:pt x="100" y="2502"/>
                        <a:pt x="215" y="2492"/>
                      </a:cubicBezTo>
                      <a:cubicBezTo>
                        <a:pt x="890" y="2433"/>
                        <a:pt x="1492" y="2184"/>
                        <a:pt x="2011" y="1748"/>
                      </a:cubicBezTo>
                      <a:cubicBezTo>
                        <a:pt x="2100" y="1674"/>
                        <a:pt x="2106" y="1539"/>
                        <a:pt x="2024" y="1457"/>
                      </a:cubicBezTo>
                      <a:cubicBezTo>
                        <a:pt x="567" y="0"/>
                        <a:pt x="567" y="0"/>
                        <a:pt x="567" y="0"/>
                      </a:cubicBezTo>
                      <a:cubicBezTo>
                        <a:pt x="410" y="129"/>
                        <a:pt x="214" y="214"/>
                        <a:pt x="0" y="235"/>
                      </a:cubicBezTo>
                      <a:lnTo>
                        <a:pt x="0" y="2295"/>
                      </a:lnTo>
                      <a:close/>
                    </a:path>
                  </a:pathLst>
                </a:custGeom>
                <a:solidFill>
                  <a:srgbClr val="0076CE">
                    <a:alpha val="60000"/>
                  </a:srgbClr>
                </a:solidFill>
                <a:ln w="9525">
                  <a:solidFill>
                    <a:schemeClr val="accent3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36" name="Freeform 10">
                  <a:extLst>
                    <a:ext uri="{FF2B5EF4-FFF2-40B4-BE49-F238E27FC236}">
                      <a16:creationId xmlns:a16="http://schemas.microsoft.com/office/drawing/2014/main" id="{B5E48521-1F21-46EF-A519-176583A8E3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42049" y="2660650"/>
                  <a:ext cx="2176463" cy="1831975"/>
                </a:xfrm>
                <a:custGeom>
                  <a:avLst/>
                  <a:gdLst>
                    <a:gd name="T0" fmla="*/ 2295 w 2502"/>
                    <a:gd name="T1" fmla="*/ 0 h 2105"/>
                    <a:gd name="T2" fmla="*/ 234 w 2502"/>
                    <a:gd name="T3" fmla="*/ 0 h 2105"/>
                    <a:gd name="T4" fmla="*/ 0 w 2502"/>
                    <a:gd name="T5" fmla="*/ 566 h 2105"/>
                    <a:gd name="T6" fmla="*/ 1457 w 2502"/>
                    <a:gd name="T7" fmla="*/ 2023 h 2105"/>
                    <a:gd name="T8" fmla="*/ 1748 w 2502"/>
                    <a:gd name="T9" fmla="*/ 2011 h 2105"/>
                    <a:gd name="T10" fmla="*/ 2492 w 2502"/>
                    <a:gd name="T11" fmla="*/ 214 h 2105"/>
                    <a:gd name="T12" fmla="*/ 2295 w 2502"/>
                    <a:gd name="T13" fmla="*/ 0 h 2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502" h="2105">
                      <a:moveTo>
                        <a:pt x="2295" y="0"/>
                      </a:moveTo>
                      <a:cubicBezTo>
                        <a:pt x="234" y="0"/>
                        <a:pt x="234" y="0"/>
                        <a:pt x="234" y="0"/>
                      </a:cubicBezTo>
                      <a:cubicBezTo>
                        <a:pt x="214" y="214"/>
                        <a:pt x="129" y="409"/>
                        <a:pt x="0" y="566"/>
                      </a:cubicBezTo>
                      <a:cubicBezTo>
                        <a:pt x="1457" y="2023"/>
                        <a:pt x="1457" y="2023"/>
                        <a:pt x="1457" y="2023"/>
                      </a:cubicBezTo>
                      <a:cubicBezTo>
                        <a:pt x="1539" y="2105"/>
                        <a:pt x="1673" y="2099"/>
                        <a:pt x="1748" y="2011"/>
                      </a:cubicBezTo>
                      <a:cubicBezTo>
                        <a:pt x="2184" y="1492"/>
                        <a:pt x="2433" y="890"/>
                        <a:pt x="2492" y="214"/>
                      </a:cubicBezTo>
                      <a:cubicBezTo>
                        <a:pt x="2502" y="99"/>
                        <a:pt x="2411" y="0"/>
                        <a:pt x="2295" y="0"/>
                      </a:cubicBezTo>
                      <a:close/>
                    </a:path>
                  </a:pathLst>
                </a:custGeom>
                <a:solidFill>
                  <a:srgbClr val="0076CE">
                    <a:alpha val="60000"/>
                  </a:srgbClr>
                </a:solidFill>
                <a:ln w="9525">
                  <a:solidFill>
                    <a:schemeClr val="accent3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37" name="Freeform 11">
                  <a:extLst>
                    <a:ext uri="{FF2B5EF4-FFF2-40B4-BE49-F238E27FC236}">
                      <a16:creationId xmlns:a16="http://schemas.microsoft.com/office/drawing/2014/main" id="{FD8FAC90-E628-4954-85CF-35D5741B4C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42050" y="650875"/>
                  <a:ext cx="2176463" cy="1831975"/>
                </a:xfrm>
                <a:custGeom>
                  <a:avLst/>
                  <a:gdLst>
                    <a:gd name="T0" fmla="*/ 2295 w 2502"/>
                    <a:gd name="T1" fmla="*/ 2105 h 2105"/>
                    <a:gd name="T2" fmla="*/ 2492 w 2502"/>
                    <a:gd name="T3" fmla="*/ 1890 h 2105"/>
                    <a:gd name="T4" fmla="*/ 1748 w 2502"/>
                    <a:gd name="T5" fmla="*/ 94 h 2105"/>
                    <a:gd name="T6" fmla="*/ 1457 w 2502"/>
                    <a:gd name="T7" fmla="*/ 81 h 2105"/>
                    <a:gd name="T8" fmla="*/ 0 w 2502"/>
                    <a:gd name="T9" fmla="*/ 1539 h 2105"/>
                    <a:gd name="T10" fmla="*/ 234 w 2502"/>
                    <a:gd name="T11" fmla="*/ 2105 h 2105"/>
                    <a:gd name="T12" fmla="*/ 2295 w 2502"/>
                    <a:gd name="T13" fmla="*/ 2105 h 2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502" h="2105">
                      <a:moveTo>
                        <a:pt x="2295" y="2105"/>
                      </a:moveTo>
                      <a:cubicBezTo>
                        <a:pt x="2411" y="2105"/>
                        <a:pt x="2502" y="2006"/>
                        <a:pt x="2492" y="1890"/>
                      </a:cubicBezTo>
                      <a:cubicBezTo>
                        <a:pt x="2433" y="1215"/>
                        <a:pt x="2184" y="613"/>
                        <a:pt x="1748" y="94"/>
                      </a:cubicBezTo>
                      <a:cubicBezTo>
                        <a:pt x="1673" y="6"/>
                        <a:pt x="1539" y="0"/>
                        <a:pt x="1457" y="81"/>
                      </a:cubicBezTo>
                      <a:cubicBezTo>
                        <a:pt x="0" y="1539"/>
                        <a:pt x="0" y="1539"/>
                        <a:pt x="0" y="1539"/>
                      </a:cubicBezTo>
                      <a:cubicBezTo>
                        <a:pt x="129" y="1696"/>
                        <a:pt x="214" y="1891"/>
                        <a:pt x="234" y="2105"/>
                      </a:cubicBezTo>
                      <a:lnTo>
                        <a:pt x="2295" y="2105"/>
                      </a:lnTo>
                      <a:close/>
                    </a:path>
                  </a:pathLst>
                </a:custGeom>
                <a:solidFill>
                  <a:srgbClr val="F2AF00"/>
                </a:solidFill>
                <a:ln w="9525">
                  <a:solidFill>
                    <a:schemeClr val="accent3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38" name="Freeform 12">
                  <a:extLst>
                    <a:ext uri="{FF2B5EF4-FFF2-40B4-BE49-F238E27FC236}">
                      <a16:creationId xmlns:a16="http://schemas.microsoft.com/office/drawing/2014/main" id="{6D473BCC-2767-49DE-A764-91160A8581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22925" y="-312738"/>
                  <a:ext cx="1831975" cy="2176463"/>
                </a:xfrm>
                <a:custGeom>
                  <a:avLst/>
                  <a:gdLst>
                    <a:gd name="T0" fmla="*/ 2024 w 2106"/>
                    <a:gd name="T1" fmla="*/ 1045 h 2502"/>
                    <a:gd name="T2" fmla="*/ 2011 w 2106"/>
                    <a:gd name="T3" fmla="*/ 754 h 2502"/>
                    <a:gd name="T4" fmla="*/ 215 w 2106"/>
                    <a:gd name="T5" fmla="*/ 10 h 2502"/>
                    <a:gd name="T6" fmla="*/ 0 w 2106"/>
                    <a:gd name="T7" fmla="*/ 206 h 2502"/>
                    <a:gd name="T8" fmla="*/ 0 w 2106"/>
                    <a:gd name="T9" fmla="*/ 2267 h 2502"/>
                    <a:gd name="T10" fmla="*/ 567 w 2106"/>
                    <a:gd name="T11" fmla="*/ 2502 h 2502"/>
                    <a:gd name="T12" fmla="*/ 2024 w 2106"/>
                    <a:gd name="T13" fmla="*/ 1045 h 25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06" h="2502">
                      <a:moveTo>
                        <a:pt x="2024" y="1045"/>
                      </a:moveTo>
                      <a:cubicBezTo>
                        <a:pt x="2106" y="963"/>
                        <a:pt x="2100" y="828"/>
                        <a:pt x="2011" y="754"/>
                      </a:cubicBezTo>
                      <a:cubicBezTo>
                        <a:pt x="1492" y="318"/>
                        <a:pt x="890" y="69"/>
                        <a:pt x="215" y="10"/>
                      </a:cubicBezTo>
                      <a:cubicBezTo>
                        <a:pt x="100" y="0"/>
                        <a:pt x="0" y="91"/>
                        <a:pt x="0" y="206"/>
                      </a:cubicBezTo>
                      <a:cubicBezTo>
                        <a:pt x="0" y="2267"/>
                        <a:pt x="0" y="2267"/>
                        <a:pt x="0" y="2267"/>
                      </a:cubicBezTo>
                      <a:cubicBezTo>
                        <a:pt x="214" y="2288"/>
                        <a:pt x="410" y="2372"/>
                        <a:pt x="567" y="2502"/>
                      </a:cubicBezTo>
                      <a:lnTo>
                        <a:pt x="2024" y="1045"/>
                      </a:lnTo>
                      <a:close/>
                    </a:path>
                  </a:pathLst>
                </a:custGeom>
                <a:solidFill>
                  <a:srgbClr val="0076CE">
                    <a:alpha val="60000"/>
                  </a:srgbClr>
                </a:solidFill>
                <a:ln w="9525">
                  <a:solidFill>
                    <a:schemeClr val="accent3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39" name="Freeform 14">
                  <a:extLst>
                    <a:ext uri="{FF2B5EF4-FFF2-40B4-BE49-F238E27FC236}">
                      <a16:creationId xmlns:a16="http://schemas.microsoft.com/office/drawing/2014/main" id="{06065D4A-2BE9-4E21-A97C-E642E303B3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8468">
                  <a:off x="4575421" y="1960999"/>
                  <a:ext cx="490877" cy="526319"/>
                </a:xfrm>
                <a:custGeom>
                  <a:avLst/>
                  <a:gdLst>
                    <a:gd name="T0" fmla="*/ 464 w 588"/>
                    <a:gd name="T1" fmla="*/ 229 h 566"/>
                    <a:gd name="T2" fmla="*/ 234 w 588"/>
                    <a:gd name="T3" fmla="*/ 0 h 566"/>
                    <a:gd name="T4" fmla="*/ 0 w 588"/>
                    <a:gd name="T5" fmla="*/ 566 h 566"/>
                    <a:gd name="T6" fmla="*/ 325 w 588"/>
                    <a:gd name="T7" fmla="*/ 566 h 566"/>
                    <a:gd name="T8" fmla="*/ 464 w 588"/>
                    <a:gd name="T9" fmla="*/ 229 h 5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8" h="566">
                      <a:moveTo>
                        <a:pt x="464" y="229"/>
                      </a:moveTo>
                      <a:cubicBezTo>
                        <a:pt x="234" y="0"/>
                        <a:pt x="234" y="0"/>
                        <a:pt x="234" y="0"/>
                      </a:cubicBezTo>
                      <a:cubicBezTo>
                        <a:pt x="105" y="157"/>
                        <a:pt x="21" y="352"/>
                        <a:pt x="0" y="566"/>
                      </a:cubicBezTo>
                      <a:cubicBezTo>
                        <a:pt x="325" y="566"/>
                        <a:pt x="325" y="566"/>
                        <a:pt x="325" y="566"/>
                      </a:cubicBezTo>
                      <a:cubicBezTo>
                        <a:pt x="500" y="566"/>
                        <a:pt x="588" y="354"/>
                        <a:pt x="464" y="22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40" name="Freeform 15">
                  <a:extLst>
                    <a:ext uri="{FF2B5EF4-FFF2-40B4-BE49-F238E27FC236}">
                      <a16:creationId xmlns:a16="http://schemas.microsoft.com/office/drawing/2014/main" id="{69A74DFC-1FBA-4CF2-87CD-E515ACF94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22800" y="2660650"/>
                  <a:ext cx="511175" cy="492125"/>
                </a:xfrm>
                <a:custGeom>
                  <a:avLst/>
                  <a:gdLst>
                    <a:gd name="T0" fmla="*/ 325 w 588"/>
                    <a:gd name="T1" fmla="*/ 0 h 566"/>
                    <a:gd name="T2" fmla="*/ 0 w 588"/>
                    <a:gd name="T3" fmla="*/ 0 h 566"/>
                    <a:gd name="T4" fmla="*/ 234 w 588"/>
                    <a:gd name="T5" fmla="*/ 566 h 566"/>
                    <a:gd name="T6" fmla="*/ 464 w 588"/>
                    <a:gd name="T7" fmla="*/ 336 h 566"/>
                    <a:gd name="T8" fmla="*/ 325 w 588"/>
                    <a:gd name="T9" fmla="*/ 0 h 5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8" h="566">
                      <a:moveTo>
                        <a:pt x="325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1" y="214"/>
                        <a:pt x="105" y="409"/>
                        <a:pt x="234" y="566"/>
                      </a:cubicBezTo>
                      <a:cubicBezTo>
                        <a:pt x="464" y="336"/>
                        <a:pt x="464" y="336"/>
                        <a:pt x="464" y="336"/>
                      </a:cubicBezTo>
                      <a:cubicBezTo>
                        <a:pt x="588" y="212"/>
                        <a:pt x="500" y="0"/>
                        <a:pt x="32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41" name="Freeform 16">
                  <a:extLst>
                    <a:ext uri="{FF2B5EF4-FFF2-40B4-BE49-F238E27FC236}">
                      <a16:creationId xmlns:a16="http://schemas.microsoft.com/office/drawing/2014/main" id="{DDEFF3E1-81DF-46EC-9619-F2D4282255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1413" y="2971800"/>
                  <a:ext cx="493713" cy="511175"/>
                </a:xfrm>
                <a:custGeom>
                  <a:avLst/>
                  <a:gdLst>
                    <a:gd name="T0" fmla="*/ 230 w 567"/>
                    <a:gd name="T1" fmla="*/ 124 h 589"/>
                    <a:gd name="T2" fmla="*/ 0 w 567"/>
                    <a:gd name="T3" fmla="*/ 354 h 589"/>
                    <a:gd name="T4" fmla="*/ 567 w 567"/>
                    <a:gd name="T5" fmla="*/ 589 h 589"/>
                    <a:gd name="T6" fmla="*/ 567 w 567"/>
                    <a:gd name="T7" fmla="*/ 264 h 589"/>
                    <a:gd name="T8" fmla="*/ 230 w 567"/>
                    <a:gd name="T9" fmla="*/ 124 h 5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7" h="589">
                      <a:moveTo>
                        <a:pt x="230" y="124"/>
                      </a:moveTo>
                      <a:cubicBezTo>
                        <a:pt x="0" y="354"/>
                        <a:pt x="0" y="354"/>
                        <a:pt x="0" y="354"/>
                      </a:cubicBezTo>
                      <a:cubicBezTo>
                        <a:pt x="157" y="483"/>
                        <a:pt x="353" y="568"/>
                        <a:pt x="567" y="589"/>
                      </a:cubicBezTo>
                      <a:cubicBezTo>
                        <a:pt x="567" y="264"/>
                        <a:pt x="567" y="264"/>
                        <a:pt x="567" y="264"/>
                      </a:cubicBezTo>
                      <a:cubicBezTo>
                        <a:pt x="567" y="88"/>
                        <a:pt x="354" y="0"/>
                        <a:pt x="230" y="12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42" name="Freeform 17">
                  <a:extLst>
                    <a:ext uri="{FF2B5EF4-FFF2-40B4-BE49-F238E27FC236}">
                      <a16:creationId xmlns:a16="http://schemas.microsoft.com/office/drawing/2014/main" id="{9490FC77-671F-44B2-A8C4-8ADF95A282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22925" y="2971800"/>
                  <a:ext cx="493713" cy="511175"/>
                </a:xfrm>
                <a:custGeom>
                  <a:avLst/>
                  <a:gdLst>
                    <a:gd name="T0" fmla="*/ 0 w 567"/>
                    <a:gd name="T1" fmla="*/ 264 h 589"/>
                    <a:gd name="T2" fmla="*/ 0 w 567"/>
                    <a:gd name="T3" fmla="*/ 589 h 589"/>
                    <a:gd name="T4" fmla="*/ 567 w 567"/>
                    <a:gd name="T5" fmla="*/ 354 h 589"/>
                    <a:gd name="T6" fmla="*/ 337 w 567"/>
                    <a:gd name="T7" fmla="*/ 124 h 589"/>
                    <a:gd name="T8" fmla="*/ 0 w 567"/>
                    <a:gd name="T9" fmla="*/ 264 h 5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7" h="589">
                      <a:moveTo>
                        <a:pt x="0" y="264"/>
                      </a:moveTo>
                      <a:cubicBezTo>
                        <a:pt x="0" y="589"/>
                        <a:pt x="0" y="589"/>
                        <a:pt x="0" y="589"/>
                      </a:cubicBezTo>
                      <a:cubicBezTo>
                        <a:pt x="214" y="568"/>
                        <a:pt x="410" y="483"/>
                        <a:pt x="567" y="354"/>
                      </a:cubicBezTo>
                      <a:cubicBezTo>
                        <a:pt x="337" y="124"/>
                        <a:pt x="337" y="124"/>
                        <a:pt x="337" y="124"/>
                      </a:cubicBezTo>
                      <a:cubicBezTo>
                        <a:pt x="213" y="0"/>
                        <a:pt x="0" y="88"/>
                        <a:pt x="0" y="26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43" name="Freeform 18">
                  <a:extLst>
                    <a:ext uri="{FF2B5EF4-FFF2-40B4-BE49-F238E27FC236}">
                      <a16:creationId xmlns:a16="http://schemas.microsoft.com/office/drawing/2014/main" id="{FDA0C636-4C1B-47AD-ABB9-39490738D6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34075" y="2660650"/>
                  <a:ext cx="511175" cy="492125"/>
                </a:xfrm>
                <a:custGeom>
                  <a:avLst/>
                  <a:gdLst>
                    <a:gd name="T0" fmla="*/ 263 w 588"/>
                    <a:gd name="T1" fmla="*/ 0 h 566"/>
                    <a:gd name="T2" fmla="*/ 124 w 588"/>
                    <a:gd name="T3" fmla="*/ 336 h 566"/>
                    <a:gd name="T4" fmla="*/ 354 w 588"/>
                    <a:gd name="T5" fmla="*/ 566 h 566"/>
                    <a:gd name="T6" fmla="*/ 588 w 588"/>
                    <a:gd name="T7" fmla="*/ 0 h 566"/>
                    <a:gd name="T8" fmla="*/ 263 w 588"/>
                    <a:gd name="T9" fmla="*/ 0 h 5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8" h="566">
                      <a:moveTo>
                        <a:pt x="263" y="0"/>
                      </a:moveTo>
                      <a:cubicBezTo>
                        <a:pt x="88" y="0"/>
                        <a:pt x="0" y="212"/>
                        <a:pt x="124" y="336"/>
                      </a:cubicBezTo>
                      <a:cubicBezTo>
                        <a:pt x="354" y="566"/>
                        <a:pt x="354" y="566"/>
                        <a:pt x="354" y="566"/>
                      </a:cubicBezTo>
                      <a:cubicBezTo>
                        <a:pt x="483" y="409"/>
                        <a:pt x="568" y="214"/>
                        <a:pt x="588" y="0"/>
                      </a:cubicBezTo>
                      <a:lnTo>
                        <a:pt x="263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44" name="Freeform 19">
                  <a:extLst>
                    <a:ext uri="{FF2B5EF4-FFF2-40B4-BE49-F238E27FC236}">
                      <a16:creationId xmlns:a16="http://schemas.microsoft.com/office/drawing/2014/main" id="{7EA9B6D5-FB7A-4937-A7A9-C32ED6B01F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34075" y="1989138"/>
                  <a:ext cx="511175" cy="493713"/>
                </a:xfrm>
                <a:custGeom>
                  <a:avLst/>
                  <a:gdLst>
                    <a:gd name="T0" fmla="*/ 263 w 588"/>
                    <a:gd name="T1" fmla="*/ 566 h 566"/>
                    <a:gd name="T2" fmla="*/ 588 w 588"/>
                    <a:gd name="T3" fmla="*/ 566 h 566"/>
                    <a:gd name="T4" fmla="*/ 354 w 588"/>
                    <a:gd name="T5" fmla="*/ 0 h 566"/>
                    <a:gd name="T6" fmla="*/ 124 w 588"/>
                    <a:gd name="T7" fmla="*/ 229 h 566"/>
                    <a:gd name="T8" fmla="*/ 263 w 588"/>
                    <a:gd name="T9" fmla="*/ 566 h 5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8" h="566">
                      <a:moveTo>
                        <a:pt x="263" y="566"/>
                      </a:moveTo>
                      <a:cubicBezTo>
                        <a:pt x="588" y="566"/>
                        <a:pt x="588" y="566"/>
                        <a:pt x="588" y="566"/>
                      </a:cubicBezTo>
                      <a:cubicBezTo>
                        <a:pt x="568" y="352"/>
                        <a:pt x="483" y="157"/>
                        <a:pt x="354" y="0"/>
                      </a:cubicBezTo>
                      <a:cubicBezTo>
                        <a:pt x="124" y="229"/>
                        <a:pt x="124" y="229"/>
                        <a:pt x="124" y="229"/>
                      </a:cubicBezTo>
                      <a:cubicBezTo>
                        <a:pt x="0" y="354"/>
                        <a:pt x="88" y="566"/>
                        <a:pt x="263" y="566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45" name="Freeform 20">
                  <a:extLst>
                    <a:ext uri="{FF2B5EF4-FFF2-40B4-BE49-F238E27FC236}">
                      <a16:creationId xmlns:a16="http://schemas.microsoft.com/office/drawing/2014/main" id="{845E9293-AC07-445B-BAA4-EEF52AB5D2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22925" y="1658938"/>
                  <a:ext cx="493713" cy="512763"/>
                </a:xfrm>
                <a:custGeom>
                  <a:avLst/>
                  <a:gdLst>
                    <a:gd name="T0" fmla="*/ 337 w 567"/>
                    <a:gd name="T1" fmla="*/ 465 h 589"/>
                    <a:gd name="T2" fmla="*/ 567 w 567"/>
                    <a:gd name="T3" fmla="*/ 235 h 589"/>
                    <a:gd name="T4" fmla="*/ 0 w 567"/>
                    <a:gd name="T5" fmla="*/ 0 h 589"/>
                    <a:gd name="T6" fmla="*/ 0 w 567"/>
                    <a:gd name="T7" fmla="*/ 325 h 589"/>
                    <a:gd name="T8" fmla="*/ 337 w 567"/>
                    <a:gd name="T9" fmla="*/ 465 h 5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7" h="589">
                      <a:moveTo>
                        <a:pt x="337" y="465"/>
                      </a:moveTo>
                      <a:cubicBezTo>
                        <a:pt x="567" y="235"/>
                        <a:pt x="567" y="235"/>
                        <a:pt x="567" y="235"/>
                      </a:cubicBezTo>
                      <a:cubicBezTo>
                        <a:pt x="410" y="105"/>
                        <a:pt x="214" y="21"/>
                        <a:pt x="0" y="0"/>
                      </a:cubicBezTo>
                      <a:cubicBezTo>
                        <a:pt x="0" y="325"/>
                        <a:pt x="0" y="325"/>
                        <a:pt x="0" y="325"/>
                      </a:cubicBezTo>
                      <a:cubicBezTo>
                        <a:pt x="0" y="501"/>
                        <a:pt x="213" y="589"/>
                        <a:pt x="337" y="465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46" name="Freeform 15">
                  <a:extLst>
                    <a:ext uri="{FF2B5EF4-FFF2-40B4-BE49-F238E27FC236}">
                      <a16:creationId xmlns:a16="http://schemas.microsoft.com/office/drawing/2014/main" id="{7C98BD8F-B966-4FA6-84BD-165401BBF1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33408" y="2650394"/>
                  <a:ext cx="511175" cy="492125"/>
                </a:xfrm>
                <a:custGeom>
                  <a:avLst/>
                  <a:gdLst>
                    <a:gd name="T0" fmla="*/ 325 w 588"/>
                    <a:gd name="T1" fmla="*/ 0 h 566"/>
                    <a:gd name="T2" fmla="*/ 0 w 588"/>
                    <a:gd name="T3" fmla="*/ 0 h 566"/>
                    <a:gd name="T4" fmla="*/ 234 w 588"/>
                    <a:gd name="T5" fmla="*/ 566 h 566"/>
                    <a:gd name="T6" fmla="*/ 464 w 588"/>
                    <a:gd name="T7" fmla="*/ 336 h 566"/>
                    <a:gd name="T8" fmla="*/ 325 w 588"/>
                    <a:gd name="T9" fmla="*/ 0 h 5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8" h="566">
                      <a:moveTo>
                        <a:pt x="325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1" y="214"/>
                        <a:pt x="105" y="409"/>
                        <a:pt x="234" y="566"/>
                      </a:cubicBezTo>
                      <a:cubicBezTo>
                        <a:pt x="464" y="336"/>
                        <a:pt x="464" y="336"/>
                        <a:pt x="464" y="336"/>
                      </a:cubicBezTo>
                      <a:cubicBezTo>
                        <a:pt x="588" y="212"/>
                        <a:pt x="500" y="0"/>
                        <a:pt x="32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  <p:sp>
              <p:nvSpPr>
                <p:cNvPr id="47" name="Freeform 16">
                  <a:extLst>
                    <a:ext uri="{FF2B5EF4-FFF2-40B4-BE49-F238E27FC236}">
                      <a16:creationId xmlns:a16="http://schemas.microsoft.com/office/drawing/2014/main" id="{A64D28D6-ABF9-44E5-BD38-568727566B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2021" y="2961543"/>
                  <a:ext cx="493713" cy="511175"/>
                </a:xfrm>
                <a:custGeom>
                  <a:avLst/>
                  <a:gdLst>
                    <a:gd name="T0" fmla="*/ 230 w 567"/>
                    <a:gd name="T1" fmla="*/ 124 h 589"/>
                    <a:gd name="T2" fmla="*/ 0 w 567"/>
                    <a:gd name="T3" fmla="*/ 354 h 589"/>
                    <a:gd name="T4" fmla="*/ 567 w 567"/>
                    <a:gd name="T5" fmla="*/ 589 h 589"/>
                    <a:gd name="T6" fmla="*/ 567 w 567"/>
                    <a:gd name="T7" fmla="*/ 264 h 589"/>
                    <a:gd name="T8" fmla="*/ 230 w 567"/>
                    <a:gd name="T9" fmla="*/ 124 h 5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7" h="589">
                      <a:moveTo>
                        <a:pt x="230" y="124"/>
                      </a:moveTo>
                      <a:cubicBezTo>
                        <a:pt x="0" y="354"/>
                        <a:pt x="0" y="354"/>
                        <a:pt x="0" y="354"/>
                      </a:cubicBezTo>
                      <a:cubicBezTo>
                        <a:pt x="157" y="483"/>
                        <a:pt x="353" y="568"/>
                        <a:pt x="567" y="589"/>
                      </a:cubicBezTo>
                      <a:cubicBezTo>
                        <a:pt x="567" y="264"/>
                        <a:pt x="567" y="264"/>
                        <a:pt x="567" y="264"/>
                      </a:cubicBezTo>
                      <a:cubicBezTo>
                        <a:pt x="567" y="88"/>
                        <a:pt x="354" y="0"/>
                        <a:pt x="230" y="12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33">
                    <a:defRPr/>
                  </a:pPr>
                  <a:endParaRPr lang="en-US" sz="1200">
                    <a:solidFill>
                      <a:srgbClr val="444444"/>
                    </a:solidFill>
                    <a:latin typeface="Arial"/>
                  </a:endParaRPr>
                </a:p>
              </p:txBody>
            </p:sp>
          </p:grpSp>
          <p:sp>
            <p:nvSpPr>
              <p:cNvPr id="48" name="Freeform 20">
                <a:extLst>
                  <a:ext uri="{FF2B5EF4-FFF2-40B4-BE49-F238E27FC236}">
                    <a16:creationId xmlns:a16="http://schemas.microsoft.com/office/drawing/2014/main" id="{CB5DD9C3-DCAF-4A36-A183-6F63818C36AF}"/>
                  </a:ext>
                </a:extLst>
              </p:cNvPr>
              <p:cNvSpPr>
                <a:spLocks/>
              </p:cNvSpPr>
              <p:nvPr/>
            </p:nvSpPr>
            <p:spPr bwMode="auto">
              <a:xfrm rot="20268049">
                <a:off x="7647412" y="2190147"/>
                <a:ext cx="577942" cy="604772"/>
              </a:xfrm>
              <a:custGeom>
                <a:avLst/>
                <a:gdLst>
                  <a:gd name="T0" fmla="*/ 337 w 567"/>
                  <a:gd name="T1" fmla="*/ 465 h 589"/>
                  <a:gd name="T2" fmla="*/ 567 w 567"/>
                  <a:gd name="T3" fmla="*/ 235 h 589"/>
                  <a:gd name="T4" fmla="*/ 0 w 567"/>
                  <a:gd name="T5" fmla="*/ 0 h 589"/>
                  <a:gd name="T6" fmla="*/ 0 w 567"/>
                  <a:gd name="T7" fmla="*/ 325 h 589"/>
                  <a:gd name="T8" fmla="*/ 337 w 567"/>
                  <a:gd name="T9" fmla="*/ 465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7" h="589">
                    <a:moveTo>
                      <a:pt x="337" y="465"/>
                    </a:moveTo>
                    <a:cubicBezTo>
                      <a:pt x="567" y="235"/>
                      <a:pt x="567" y="235"/>
                      <a:pt x="567" y="235"/>
                    </a:cubicBezTo>
                    <a:cubicBezTo>
                      <a:pt x="410" y="105"/>
                      <a:pt x="214" y="21"/>
                      <a:pt x="0" y="0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501"/>
                      <a:pt x="213" y="589"/>
                      <a:pt x="337" y="46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333">
                  <a:defRPr/>
                </a:pPr>
                <a:endParaRPr lang="en-US" sz="1200">
                  <a:solidFill>
                    <a:srgbClr val="444444"/>
                  </a:solidFill>
                  <a:latin typeface="Arial"/>
                </a:endParaRPr>
              </a:p>
            </p:txBody>
          </p:sp>
          <p:sp>
            <p:nvSpPr>
              <p:cNvPr id="58" name="Flowchart: Connector 57">
                <a:extLst>
                  <a:ext uri="{FF2B5EF4-FFF2-40B4-BE49-F238E27FC236}">
                    <a16:creationId xmlns:a16="http://schemas.microsoft.com/office/drawing/2014/main" id="{A24E0021-C47F-40C4-BA57-A30F346DFF9F}"/>
                  </a:ext>
                </a:extLst>
              </p:cNvPr>
              <p:cNvSpPr/>
              <p:nvPr/>
            </p:nvSpPr>
            <p:spPr>
              <a:xfrm>
                <a:off x="7678614" y="2367964"/>
                <a:ext cx="403100" cy="236001"/>
              </a:xfrm>
              <a:prstGeom prst="flowChartConnector">
                <a:avLst/>
              </a:prstGeom>
              <a:noFill/>
              <a:ln w="25400">
                <a:noFill/>
              </a:ln>
              <a:effectLst/>
            </p:spPr>
            <p:txBody>
              <a:bodyPr wrap="square" lIns="0" tIns="0" rIns="0" bIns="0" rtlCol="0" anchor="ctr">
                <a:noAutofit/>
              </a:bodyPr>
              <a:lstStyle/>
              <a:p>
                <a:pPr algn="ctr" defTabSz="914288">
                  <a:lnSpc>
                    <a:spcPct val="90000"/>
                  </a:lnSpc>
                  <a:spcBef>
                    <a:spcPts val="451"/>
                  </a:spcBef>
                  <a:defRPr/>
                </a:pPr>
                <a:endParaRPr lang="en-US" sz="7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lowchart: Connector 58">
                <a:extLst>
                  <a:ext uri="{FF2B5EF4-FFF2-40B4-BE49-F238E27FC236}">
                    <a16:creationId xmlns:a16="http://schemas.microsoft.com/office/drawing/2014/main" id="{70BF4814-43E4-4935-A526-7924E8F633FA}"/>
                  </a:ext>
                </a:extLst>
              </p:cNvPr>
              <p:cNvSpPr/>
              <p:nvPr/>
            </p:nvSpPr>
            <p:spPr>
              <a:xfrm>
                <a:off x="8286775" y="2632950"/>
                <a:ext cx="379618" cy="236001"/>
              </a:xfrm>
              <a:prstGeom prst="flowChartConnector">
                <a:avLst/>
              </a:prstGeom>
              <a:noFill/>
              <a:ln w="25400">
                <a:noFill/>
              </a:ln>
              <a:effectLst/>
            </p:spPr>
            <p:txBody>
              <a:bodyPr wrap="square" lIns="0" tIns="0" rIns="0" bIns="0" rtlCol="0" anchor="ctr">
                <a:noAutofit/>
              </a:bodyPr>
              <a:lstStyle/>
              <a:p>
                <a:pPr algn="ctr" defTabSz="914288">
                  <a:lnSpc>
                    <a:spcPct val="90000"/>
                  </a:lnSpc>
                  <a:spcBef>
                    <a:spcPts val="451"/>
                  </a:spcBef>
                  <a:defRPr/>
                </a:pPr>
                <a:endParaRPr lang="en-US" sz="7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lowchart: Connector 59">
                <a:extLst>
                  <a:ext uri="{FF2B5EF4-FFF2-40B4-BE49-F238E27FC236}">
                    <a16:creationId xmlns:a16="http://schemas.microsoft.com/office/drawing/2014/main" id="{5963E604-0B47-4AAC-9F9F-82359F290873}"/>
                  </a:ext>
                </a:extLst>
              </p:cNvPr>
              <p:cNvSpPr/>
              <p:nvPr/>
            </p:nvSpPr>
            <p:spPr>
              <a:xfrm>
                <a:off x="8712194" y="3244981"/>
                <a:ext cx="380716" cy="236000"/>
              </a:xfrm>
              <a:prstGeom prst="flowChartConnector">
                <a:avLst/>
              </a:prstGeom>
              <a:noFill/>
              <a:ln w="25400">
                <a:noFill/>
              </a:ln>
              <a:effectLst/>
            </p:spPr>
            <p:txBody>
              <a:bodyPr wrap="square" lIns="0" tIns="0" rIns="0" bIns="0" rtlCol="0" anchor="ctr">
                <a:noAutofit/>
              </a:bodyPr>
              <a:lstStyle/>
              <a:p>
                <a:pPr marL="171442" indent="-171442" algn="ctr" defTabSz="914288">
                  <a:lnSpc>
                    <a:spcPct val="90000"/>
                  </a:lnSpc>
                  <a:spcBef>
                    <a:spcPts val="451"/>
                  </a:spcBef>
                  <a:buFont typeface="Wingdings" panose="05000000000000000000" pitchFamily="2" charset="2"/>
                  <a:buChar char="v"/>
                  <a:defRPr/>
                </a:pPr>
                <a:endParaRPr lang="en-US" sz="7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lowchart: Connector 62">
                <a:extLst>
                  <a:ext uri="{FF2B5EF4-FFF2-40B4-BE49-F238E27FC236}">
                    <a16:creationId xmlns:a16="http://schemas.microsoft.com/office/drawing/2014/main" id="{FA7DE9AB-53A8-4AE9-B09A-5FB0BC9DC260}"/>
                  </a:ext>
                </a:extLst>
              </p:cNvPr>
              <p:cNvSpPr/>
              <p:nvPr/>
            </p:nvSpPr>
            <p:spPr>
              <a:xfrm>
                <a:off x="8300679" y="3819343"/>
                <a:ext cx="380716" cy="236001"/>
              </a:xfrm>
              <a:prstGeom prst="flowChartConnector">
                <a:avLst/>
              </a:prstGeom>
              <a:noFill/>
              <a:ln w="25400">
                <a:noFill/>
              </a:ln>
              <a:effectLst/>
            </p:spPr>
            <p:txBody>
              <a:bodyPr wrap="square" lIns="0" tIns="0" rIns="0" bIns="0" rtlCol="0" anchor="ctr">
                <a:noAutofit/>
              </a:bodyPr>
              <a:lstStyle/>
              <a:p>
                <a:pPr algn="ctr" defTabSz="914288">
                  <a:lnSpc>
                    <a:spcPct val="90000"/>
                  </a:lnSpc>
                  <a:spcBef>
                    <a:spcPts val="451"/>
                  </a:spcBef>
                  <a:defRPr/>
                </a:pPr>
                <a:endParaRPr lang="en-US" sz="7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lowchart: Connector 65">
                <a:extLst>
                  <a:ext uri="{FF2B5EF4-FFF2-40B4-BE49-F238E27FC236}">
                    <a16:creationId xmlns:a16="http://schemas.microsoft.com/office/drawing/2014/main" id="{5050C718-DC7D-460F-BD3E-447C54F68A57}"/>
                  </a:ext>
                </a:extLst>
              </p:cNvPr>
              <p:cNvSpPr/>
              <p:nvPr/>
            </p:nvSpPr>
            <p:spPr>
              <a:xfrm>
                <a:off x="7712250" y="4074140"/>
                <a:ext cx="380716" cy="236001"/>
              </a:xfrm>
              <a:prstGeom prst="flowChartConnector">
                <a:avLst/>
              </a:prstGeom>
              <a:noFill/>
              <a:ln w="25400">
                <a:noFill/>
              </a:ln>
              <a:effectLst/>
            </p:spPr>
            <p:txBody>
              <a:bodyPr wrap="square" lIns="0" tIns="0" rIns="0" bIns="0" rtlCol="0" anchor="ctr">
                <a:noAutofit/>
              </a:bodyPr>
              <a:lstStyle/>
              <a:p>
                <a:pPr algn="ctr" defTabSz="914288">
                  <a:lnSpc>
                    <a:spcPct val="90000"/>
                  </a:lnSpc>
                  <a:spcBef>
                    <a:spcPts val="451"/>
                  </a:spcBef>
                  <a:defRPr/>
                </a:pPr>
                <a:endParaRPr lang="en-US" sz="7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lowchart: Connector 66">
                <a:extLst>
                  <a:ext uri="{FF2B5EF4-FFF2-40B4-BE49-F238E27FC236}">
                    <a16:creationId xmlns:a16="http://schemas.microsoft.com/office/drawing/2014/main" id="{2EA4CA51-7BC3-4F68-9FAE-BADBC3B850B9}"/>
                  </a:ext>
                </a:extLst>
              </p:cNvPr>
              <p:cNvSpPr/>
              <p:nvPr/>
            </p:nvSpPr>
            <p:spPr>
              <a:xfrm>
                <a:off x="7156685" y="3859247"/>
                <a:ext cx="351075" cy="236001"/>
              </a:xfrm>
              <a:prstGeom prst="flowChartConnector">
                <a:avLst/>
              </a:prstGeom>
              <a:noFill/>
              <a:ln w="25400">
                <a:noFill/>
              </a:ln>
              <a:effectLst/>
            </p:spPr>
            <p:txBody>
              <a:bodyPr wrap="square" lIns="0" tIns="0" rIns="0" bIns="0" rtlCol="0" anchor="ctr">
                <a:noAutofit/>
              </a:bodyPr>
              <a:lstStyle/>
              <a:p>
                <a:pPr algn="ctr" defTabSz="914288">
                  <a:lnSpc>
                    <a:spcPct val="90000"/>
                  </a:lnSpc>
                  <a:spcBef>
                    <a:spcPts val="451"/>
                  </a:spcBef>
                  <a:defRPr/>
                </a:pPr>
                <a:endParaRPr lang="en-US" sz="7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lowchart: Connector 67">
                <a:extLst>
                  <a:ext uri="{FF2B5EF4-FFF2-40B4-BE49-F238E27FC236}">
                    <a16:creationId xmlns:a16="http://schemas.microsoft.com/office/drawing/2014/main" id="{4578D4D0-B81B-411F-8725-78ED01B2B43B}"/>
                  </a:ext>
                </a:extLst>
              </p:cNvPr>
              <p:cNvSpPr/>
              <p:nvPr/>
            </p:nvSpPr>
            <p:spPr>
              <a:xfrm>
                <a:off x="6852433" y="3250615"/>
                <a:ext cx="351075" cy="236001"/>
              </a:xfrm>
              <a:prstGeom prst="flowChartConnector">
                <a:avLst/>
              </a:prstGeom>
              <a:noFill/>
              <a:ln w="25400">
                <a:noFill/>
              </a:ln>
              <a:effectLst/>
            </p:spPr>
            <p:txBody>
              <a:bodyPr wrap="square" lIns="0" tIns="0" rIns="0" bIns="0" rtlCol="0" anchor="ctr">
                <a:noAutofit/>
              </a:bodyPr>
              <a:lstStyle/>
              <a:p>
                <a:pPr algn="ctr" defTabSz="914288">
                  <a:lnSpc>
                    <a:spcPct val="90000"/>
                  </a:lnSpc>
                  <a:spcBef>
                    <a:spcPts val="451"/>
                  </a:spcBef>
                  <a:defRPr/>
                </a:pPr>
                <a:r>
                  <a:rPr lang="en-US" sz="700" b="1">
                    <a:solidFill>
                      <a:srgbClr val="FFFFFF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</p:txBody>
          </p:sp>
          <p:sp>
            <p:nvSpPr>
              <p:cNvPr id="69" name="Flowchart: Connector 68">
                <a:extLst>
                  <a:ext uri="{FF2B5EF4-FFF2-40B4-BE49-F238E27FC236}">
                    <a16:creationId xmlns:a16="http://schemas.microsoft.com/office/drawing/2014/main" id="{79ADF6ED-5959-4F28-B92F-1F53B95D0BB9}"/>
                  </a:ext>
                </a:extLst>
              </p:cNvPr>
              <p:cNvSpPr/>
              <p:nvPr/>
            </p:nvSpPr>
            <p:spPr>
              <a:xfrm>
                <a:off x="6955964" y="2611601"/>
                <a:ext cx="512631" cy="236001"/>
              </a:xfrm>
              <a:prstGeom prst="flowChartConnector">
                <a:avLst/>
              </a:prstGeom>
              <a:noFill/>
              <a:ln w="25400">
                <a:noFill/>
              </a:ln>
              <a:effectLst/>
            </p:spPr>
            <p:txBody>
              <a:bodyPr wrap="square" lIns="0" tIns="0" rIns="0" bIns="0" rtlCol="0" anchor="ctr">
                <a:noAutofit/>
              </a:bodyPr>
              <a:lstStyle/>
              <a:p>
                <a:pPr algn="ctr" defTabSz="914288">
                  <a:lnSpc>
                    <a:spcPct val="90000"/>
                  </a:lnSpc>
                  <a:spcBef>
                    <a:spcPts val="451"/>
                  </a:spcBef>
                  <a:defRPr/>
                </a:pPr>
                <a:endParaRPr lang="en-US" sz="700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D598A19B-1333-44BC-A560-AE2600F7F349}"/>
                </a:ext>
              </a:extLst>
            </p:cNvPr>
            <p:cNvSpPr txBox="1"/>
            <p:nvPr/>
          </p:nvSpPr>
          <p:spPr>
            <a:xfrm>
              <a:off x="10241789" y="5718152"/>
              <a:ext cx="818016" cy="180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88" eaLnBrk="0" hangingPunct="0">
                <a:lnSpc>
                  <a:spcPct val="95000"/>
                </a:lnSpc>
                <a:spcBef>
                  <a:spcPts val="300"/>
                </a:spcBef>
                <a:buClr>
                  <a:srgbClr val="0085C3"/>
                </a:buClr>
                <a:defRPr/>
              </a:pPr>
              <a:r>
                <a:rPr lang="zh-CN" altLang="en-US" sz="1000" b="1" cap="all">
                  <a:solidFill>
                    <a:srgbClr val="FFFFFF"/>
                  </a:solidFill>
                  <a:latin typeface="Arial" panose="020B0604020202020204" pitchFamily="34" charset="0"/>
                  <a:ea typeface="Microsoft YaHei" panose="020B0503020204020204" pitchFamily="34" charset="-122"/>
                  <a:cs typeface="Arial" panose="020B0604020202020204" pitchFamily="34" charset="0"/>
                </a:rPr>
                <a:t>全面</a:t>
              </a:r>
              <a:endParaRPr lang="en-US" sz="5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F98AF795-D53C-49BB-A23E-92A847D23520}"/>
                </a:ext>
              </a:extLst>
            </p:cNvPr>
            <p:cNvSpPr txBox="1"/>
            <p:nvPr/>
          </p:nvSpPr>
          <p:spPr>
            <a:xfrm>
              <a:off x="10598474" y="5274913"/>
              <a:ext cx="480279" cy="180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419"/>
              </a:defPPr>
              <a:lvl1pPr marR="0" indent="0" algn="ctr" defTabSz="914333" eaLnBrk="0" fontAlgn="auto" hangingPunct="0">
                <a:lnSpc>
                  <a:spcPct val="95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85C3"/>
                </a:buClr>
                <a:buSzTx/>
                <a:buFontTx/>
                <a:buNone/>
                <a:tabLst/>
                <a:defRPr sz="1000" b="1" cap="all">
                  <a:solidFill>
                    <a:srgbClr val="FFFFFF"/>
                  </a:solidFill>
                  <a:latin typeface="Arial" panose="020B0604020202020204" pitchFamily="34" charset="0"/>
                  <a:ea typeface="Microsoft YaHei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050">
                <a:spcBef>
                  <a:spcPts val="400"/>
                </a:spcBef>
              </a:pPr>
              <a:r>
                <a:rPr lang="zh-CN" altLang="en-US"/>
                <a:t>个性</a:t>
              </a:r>
              <a:endParaRPr lang="en-US"/>
            </a:p>
          </p:txBody>
        </p:sp>
        <p:sp>
          <p:nvSpPr>
            <p:cNvPr id="136" name="TextBox 135">
              <a:extLst>
                <a:ext uri="{FF2B5EF4-FFF2-40B4-BE49-F238E27FC236}">
                  <a16:creationId xmlns:a16="http://schemas.microsoft.com/office/drawing/2014/main" id="{287DCA52-CC14-4483-8E59-D4023E6A017B}"/>
                </a:ext>
              </a:extLst>
            </p:cNvPr>
            <p:cNvSpPr txBox="1"/>
            <p:nvPr/>
          </p:nvSpPr>
          <p:spPr>
            <a:xfrm>
              <a:off x="10330797" y="5089337"/>
              <a:ext cx="1840883" cy="180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88" eaLnBrk="0" hangingPunct="0">
                <a:lnSpc>
                  <a:spcPct val="95000"/>
                </a:lnSpc>
                <a:spcBef>
                  <a:spcPts val="300"/>
                </a:spcBef>
                <a:buClr>
                  <a:srgbClr val="0085C3"/>
                </a:buClr>
                <a:defRPr/>
              </a:pPr>
              <a:r>
                <a:rPr lang="zh-CN" altLang="en-US" sz="1000" b="1" cap="all">
                  <a:solidFill>
                    <a:srgbClr val="FFFFFF"/>
                  </a:solidFill>
                  <a:latin typeface="Arial" panose="020B0604020202020204" pitchFamily="34" charset="0"/>
                  <a:ea typeface="Microsoft YaHei" panose="020B0503020204020204" pitchFamily="34" charset="-122"/>
                  <a:cs typeface="Arial" panose="020B0604020202020204" pitchFamily="34" charset="0"/>
                </a:rPr>
                <a:t>提升</a:t>
              </a:r>
              <a:endParaRPr lang="en-US" sz="5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7" name="TextBox 136">
              <a:extLst>
                <a:ext uri="{FF2B5EF4-FFF2-40B4-BE49-F238E27FC236}">
                  <a16:creationId xmlns:a16="http://schemas.microsoft.com/office/drawing/2014/main" id="{98DF1616-8CB1-4207-9219-841F998361E6}"/>
                </a:ext>
              </a:extLst>
            </p:cNvPr>
            <p:cNvSpPr txBox="1"/>
            <p:nvPr/>
          </p:nvSpPr>
          <p:spPr>
            <a:xfrm>
              <a:off x="11402141" y="5274913"/>
              <a:ext cx="477504" cy="180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88" eaLnBrk="0" hangingPunct="0">
                <a:lnSpc>
                  <a:spcPct val="95000"/>
                </a:lnSpc>
                <a:spcBef>
                  <a:spcPts val="300"/>
                </a:spcBef>
                <a:buClr>
                  <a:srgbClr val="0085C3"/>
                </a:buClr>
                <a:defRPr/>
              </a:pPr>
              <a:r>
                <a:rPr lang="zh-CN" altLang="en-US" sz="1000" b="1" cap="all">
                  <a:solidFill>
                    <a:srgbClr val="FFFFFF"/>
                  </a:solidFill>
                  <a:latin typeface="Arial" panose="020B0604020202020204" pitchFamily="34" charset="0"/>
                  <a:ea typeface="Microsoft YaHei" panose="020B0503020204020204" pitchFamily="34" charset="-122"/>
                  <a:cs typeface="Arial" panose="020B0604020202020204" pitchFamily="34" charset="0"/>
                </a:rPr>
                <a:t>协作</a:t>
              </a:r>
              <a:endParaRPr lang="en-US" sz="5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2A4FA257-AC6F-4754-9290-DC6183E8058D}"/>
                </a:ext>
              </a:extLst>
            </p:cNvPr>
            <p:cNvSpPr txBox="1"/>
            <p:nvPr/>
          </p:nvSpPr>
          <p:spPr>
            <a:xfrm>
              <a:off x="11465112" y="5651494"/>
              <a:ext cx="695960" cy="180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88" eaLnBrk="0" hangingPunct="0">
                <a:lnSpc>
                  <a:spcPct val="95000"/>
                </a:lnSpc>
                <a:spcBef>
                  <a:spcPts val="300"/>
                </a:spcBef>
                <a:buClr>
                  <a:srgbClr val="0085C3"/>
                </a:buClr>
                <a:defRPr/>
              </a:pPr>
              <a:r>
                <a:rPr lang="zh-CN" altLang="en-US" sz="1000" b="1" cap="all">
                  <a:solidFill>
                    <a:srgbClr val="FFFFFF"/>
                  </a:solidFill>
                  <a:latin typeface="Arial" panose="020B0604020202020204" pitchFamily="34" charset="0"/>
                  <a:ea typeface="Microsoft YaHei" panose="020B0503020204020204" pitchFamily="34" charset="-122"/>
                  <a:cs typeface="Arial" panose="020B0604020202020204" pitchFamily="34" charset="0"/>
                </a:rPr>
                <a:t>领导力</a:t>
              </a:r>
              <a:endParaRPr lang="en-US" sz="5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5A40F973-6918-4DC6-BFCD-17979BD3255F}"/>
                </a:ext>
              </a:extLst>
            </p:cNvPr>
            <p:cNvSpPr txBox="1"/>
            <p:nvPr/>
          </p:nvSpPr>
          <p:spPr>
            <a:xfrm>
              <a:off x="11315649" y="6039401"/>
              <a:ext cx="695960" cy="180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88" eaLnBrk="0" hangingPunct="0">
                <a:lnSpc>
                  <a:spcPct val="95000"/>
                </a:lnSpc>
                <a:spcBef>
                  <a:spcPts val="300"/>
                </a:spcBef>
                <a:buClr>
                  <a:srgbClr val="0085C3"/>
                </a:buClr>
                <a:defRPr/>
              </a:pPr>
              <a:r>
                <a:rPr lang="zh-CN" altLang="en-US" sz="1000" b="1" cap="all">
                  <a:solidFill>
                    <a:srgbClr val="FFFFFF"/>
                  </a:solidFill>
                  <a:latin typeface="Arial" panose="020B0604020202020204" pitchFamily="34" charset="0"/>
                  <a:ea typeface="Microsoft YaHei" panose="020B0503020204020204" pitchFamily="34" charset="-122"/>
                  <a:cs typeface="Arial" panose="020B0604020202020204" pitchFamily="34" charset="0"/>
                </a:rPr>
                <a:t>激励</a:t>
              </a:r>
              <a:endParaRPr lang="en-US" sz="5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994AD775-7380-4CC1-9939-B1C1E1DA3F57}"/>
                </a:ext>
              </a:extLst>
            </p:cNvPr>
            <p:cNvSpPr txBox="1"/>
            <p:nvPr/>
          </p:nvSpPr>
          <p:spPr>
            <a:xfrm>
              <a:off x="10916920" y="6212017"/>
              <a:ext cx="695960" cy="180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88" eaLnBrk="0" hangingPunct="0">
                <a:lnSpc>
                  <a:spcPct val="95000"/>
                </a:lnSpc>
                <a:spcBef>
                  <a:spcPts val="300"/>
                </a:spcBef>
                <a:buClr>
                  <a:srgbClr val="0085C3"/>
                </a:buClr>
                <a:defRPr/>
              </a:pPr>
              <a:r>
                <a:rPr lang="zh-CN" altLang="en-US" sz="1000" b="1" cap="all">
                  <a:solidFill>
                    <a:srgbClr val="FFFFFF"/>
                  </a:solidFill>
                  <a:latin typeface="Arial" panose="020B0604020202020204" pitchFamily="34" charset="0"/>
                  <a:ea typeface="Microsoft YaHei" panose="020B0503020204020204" pitchFamily="34" charset="-122"/>
                  <a:cs typeface="Arial" panose="020B0604020202020204" pitchFamily="34" charset="0"/>
                </a:rPr>
                <a:t>灵活</a:t>
              </a:r>
              <a:endParaRPr lang="en-US" sz="5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EABF5F9D-DB6A-47EF-B04A-147C09B21869}"/>
                </a:ext>
              </a:extLst>
            </p:cNvPr>
            <p:cNvSpPr txBox="1"/>
            <p:nvPr/>
          </p:nvSpPr>
          <p:spPr>
            <a:xfrm>
              <a:off x="10510623" y="6085327"/>
              <a:ext cx="695960" cy="180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88" eaLnBrk="0" hangingPunct="0">
                <a:lnSpc>
                  <a:spcPct val="95000"/>
                </a:lnSpc>
                <a:spcBef>
                  <a:spcPts val="300"/>
                </a:spcBef>
                <a:buClr>
                  <a:srgbClr val="0085C3"/>
                </a:buClr>
                <a:defRPr/>
              </a:pPr>
              <a:r>
                <a:rPr lang="zh-CN" altLang="en-US" sz="1000" b="1" cap="all">
                  <a:solidFill>
                    <a:srgbClr val="FFFFFF"/>
                  </a:solidFill>
                  <a:latin typeface="Arial" panose="020B0604020202020204" pitchFamily="34" charset="0"/>
                  <a:ea typeface="Microsoft YaHei" panose="020B0503020204020204" pitchFamily="34" charset="-122"/>
                  <a:cs typeface="Arial" panose="020B0604020202020204" pitchFamily="34" charset="0"/>
                </a:rPr>
                <a:t>多元</a:t>
              </a:r>
              <a:endParaRPr lang="en-US" sz="5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144" name="Table 143">
            <a:extLst>
              <a:ext uri="{FF2B5EF4-FFF2-40B4-BE49-F238E27FC236}">
                <a16:creationId xmlns:a16="http://schemas.microsoft.com/office/drawing/2014/main" id="{1EB3AF34-5C05-42F7-88A1-9211D1859041}"/>
              </a:ext>
            </a:extLst>
          </p:cNvPr>
          <p:cNvGraphicFramePr>
            <a:graphicFrameLocks noGrp="1"/>
          </p:cNvGraphicFramePr>
          <p:nvPr/>
        </p:nvGraphicFramePr>
        <p:xfrm>
          <a:off x="7996935" y="5089051"/>
          <a:ext cx="3789788" cy="1246657"/>
        </p:xfrm>
        <a:graphic>
          <a:graphicData uri="http://schemas.openxmlformats.org/drawingml/2006/table">
            <a:tbl>
              <a:tblPr bandRow="1">
                <a:tableStyleId>{9D7B26C5-4107-4FEC-AEDC-1716B250A1EF}</a:tableStyleId>
              </a:tblPr>
              <a:tblGrid>
                <a:gridCol w="1180213">
                  <a:extLst>
                    <a:ext uri="{9D8B030D-6E8A-4147-A177-3AD203B41FA5}">
                      <a16:colId xmlns:a16="http://schemas.microsoft.com/office/drawing/2014/main" val="2457795370"/>
                    </a:ext>
                  </a:extLst>
                </a:gridCol>
                <a:gridCol w="2609575">
                  <a:extLst>
                    <a:ext uri="{9D8B030D-6E8A-4147-A177-3AD203B41FA5}">
                      <a16:colId xmlns:a16="http://schemas.microsoft.com/office/drawing/2014/main" val="672610852"/>
                    </a:ext>
                  </a:extLst>
                </a:gridCol>
              </a:tblGrid>
              <a:tr h="570319">
                <a:tc>
                  <a:txBody>
                    <a:bodyPr/>
                    <a:lstStyle/>
                    <a:p>
                      <a:r>
                        <a:rPr lang="en-US" sz="1200" b="1" spc="0" baseline="0"/>
                        <a:t>Corporate</a:t>
                      </a:r>
                      <a:endParaRPr lang="en-US" sz="1200" b="1" spc="0" baseline="0">
                        <a:solidFill>
                          <a:schemeClr val="tx1"/>
                        </a:solidFill>
                      </a:endParaRPr>
                    </a:p>
                  </a:txBody>
                  <a:tcPr marL="67399" marR="67399" marT="33699" marB="33699" anchor="ctr">
                    <a:lnT w="12700" cap="flat" cmpd="sng" algn="ctr">
                      <a:solidFill>
                        <a:schemeClr val="tx2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spc="40" baseline="0" dirty="0"/>
                        <a:t>Accounting, AP, AR, Credit, T</a:t>
                      </a:r>
                      <a:r>
                        <a:rPr lang="en-US" altLang="zh-CN" sz="1100" b="0" spc="40" baseline="0" dirty="0"/>
                        <a:t>ax, </a:t>
                      </a:r>
                      <a:r>
                        <a:rPr lang="en-US" sz="1100" b="0" spc="40" baseline="0" dirty="0"/>
                        <a:t>Treasury, </a:t>
                      </a:r>
                      <a:r>
                        <a:rPr lang="en-US" altLang="zh-CN" sz="1100" b="0" spc="40" baseline="0" dirty="0"/>
                        <a:t>Financial Services, Global Ops Finance</a:t>
                      </a:r>
                      <a:endParaRPr lang="en-US" sz="1100" b="0" spc="4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67399" marR="67399" marT="33699" marB="33699" anchor="ctr">
                    <a:lnT w="12700" cap="flat" cmpd="sng" algn="ctr">
                      <a:solidFill>
                        <a:schemeClr val="tx2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5168404"/>
                  </a:ext>
                </a:extLst>
              </a:tr>
              <a:tr h="402679">
                <a:tc>
                  <a:txBody>
                    <a:bodyPr/>
                    <a:lstStyle/>
                    <a:p>
                      <a:r>
                        <a:rPr lang="en-US" sz="1200" b="1" spc="0" baseline="0"/>
                        <a:t>Business Ops</a:t>
                      </a:r>
                      <a:endParaRPr lang="en-US" sz="1200" b="1" spc="0" baseline="0">
                        <a:solidFill>
                          <a:schemeClr val="tx1"/>
                        </a:solidFill>
                      </a:endParaRPr>
                    </a:p>
                  </a:txBody>
                  <a:tcPr marL="67399" marR="67399" marT="33699" marB="33699" anchor="ctr">
                    <a:lnT w="12700" cap="flat" cmpd="sng" algn="ctr">
                      <a:solidFill>
                        <a:schemeClr val="tx2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spc="0" baseline="0" dirty="0"/>
                        <a:t>Quota Planning, GTM Strategy, BMS, Business Partner, Sales Compensation</a:t>
                      </a:r>
                      <a:endParaRPr lang="en-US" sz="1100" b="0" spc="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67399" marR="67399" marT="33699" marB="33699" anchor="ctr">
                    <a:lnT w="12700" cap="flat" cmpd="sng" algn="ctr">
                      <a:solidFill>
                        <a:schemeClr val="tx2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7522846"/>
                  </a:ext>
                </a:extLst>
              </a:tr>
              <a:tr h="273659">
                <a:tc>
                  <a:txBody>
                    <a:bodyPr/>
                    <a:lstStyle/>
                    <a:p>
                      <a:r>
                        <a:rPr lang="en-US" sz="1200" b="1" spc="0" baseline="0"/>
                        <a:t>Segment</a:t>
                      </a:r>
                      <a:endParaRPr lang="en-US" sz="1200" b="1" spc="0" baseline="0">
                        <a:solidFill>
                          <a:schemeClr val="tx1"/>
                        </a:solidFill>
                      </a:endParaRPr>
                    </a:p>
                  </a:txBody>
                  <a:tcPr marL="67399" marR="67399" marT="33699" marB="33699" anchor="ctr">
                    <a:lnT w="12700" cap="flat" cmpd="sng" algn="ctr">
                      <a:solidFill>
                        <a:schemeClr val="tx2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spc="40" baseline="0" dirty="0"/>
                        <a:t>Special Pricing, Financial Controller</a:t>
                      </a:r>
                      <a:endParaRPr lang="en-US" sz="1100" b="0" spc="4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67399" marR="67399" marT="33699" marB="33699" anchor="ctr">
                    <a:lnT w="12700" cap="flat" cmpd="sng" algn="ctr">
                      <a:solidFill>
                        <a:schemeClr val="tx2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30519"/>
                  </a:ext>
                </a:extLst>
              </a:tr>
            </a:tbl>
          </a:graphicData>
        </a:graphic>
      </p:graphicFrame>
      <p:sp>
        <p:nvSpPr>
          <p:cNvPr id="145" name="Rectangle 144">
            <a:extLst>
              <a:ext uri="{FF2B5EF4-FFF2-40B4-BE49-F238E27FC236}">
                <a16:creationId xmlns:a16="http://schemas.microsoft.com/office/drawing/2014/main" id="{CD51C5B2-8BBC-479C-B7CD-1A3E9C0806C4}"/>
              </a:ext>
            </a:extLst>
          </p:cNvPr>
          <p:cNvSpPr/>
          <p:nvPr/>
        </p:nvSpPr>
        <p:spPr>
          <a:xfrm>
            <a:off x="7985980" y="4593552"/>
            <a:ext cx="3820193" cy="440677"/>
          </a:xfrm>
          <a:prstGeom prst="rect">
            <a:avLst/>
          </a:prstGeom>
          <a:solidFill>
            <a:srgbClr val="0076CE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54"/>
            <a:r>
              <a:rPr lang="zh-CN" altLang="en-US" sz="1351" b="1">
                <a:solidFill>
                  <a:srgbClr val="FFFFFF"/>
                </a:solidFill>
                <a:latin typeface="Arial"/>
                <a:ea typeface="黑体" panose="02010609060101010101" pitchFamily="49" charset="-122"/>
              </a:rPr>
              <a:t>轮岗案例</a:t>
            </a:r>
            <a:endParaRPr lang="en-US" altLang="zh-CN" sz="1351" b="1">
              <a:solidFill>
                <a:srgbClr val="FFFFFF"/>
              </a:solidFill>
              <a:latin typeface="Arial"/>
              <a:ea typeface="黑体" panose="02010609060101010101" pitchFamily="49" charset="-122"/>
            </a:endParaRPr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74E84CC5-886C-4ED1-BF3D-9A7208A9DB44}"/>
              </a:ext>
            </a:extLst>
          </p:cNvPr>
          <p:cNvSpPr/>
          <p:nvPr/>
        </p:nvSpPr>
        <p:spPr>
          <a:xfrm>
            <a:off x="273103" y="4150710"/>
            <a:ext cx="3258207" cy="21916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54">
              <a:lnSpc>
                <a:spcPct val="150000"/>
              </a:lnSpc>
            </a:pPr>
            <a:r>
              <a:rPr lang="en-US" altLang="zh-CN" sz="1867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Expectation</a:t>
            </a:r>
          </a:p>
          <a:p>
            <a:pPr marL="285737" indent="-285737" defTabSz="91435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67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有志于企业财务领域</a:t>
            </a:r>
            <a:endParaRPr lang="en-US" altLang="zh-CN" sz="1867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285737" indent="-285737" defTabSz="91435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67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欣赏多元包容的文化</a:t>
            </a:r>
            <a:endParaRPr lang="en-US" altLang="zh-CN" sz="1867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285737" indent="-285737" defTabSz="91435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67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向往国际化沟通协作</a:t>
            </a:r>
            <a:endParaRPr lang="en-US" altLang="zh-CN" sz="1867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285737" indent="-285737" defTabSz="91435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67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成长为未来财务精英</a:t>
            </a:r>
            <a:endParaRPr lang="en-US" altLang="zh-CN" sz="1867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0770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B7FC2-647B-47B8-8ADC-DB3730A9F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773" y="304802"/>
            <a:ext cx="11430000" cy="517001"/>
          </a:xfrm>
        </p:spPr>
        <p:txBody>
          <a:bodyPr anchor="t"/>
          <a:lstStyle/>
          <a:p>
            <a:r>
              <a:rPr lang="zh-CN" altLang="en-US" dirty="0">
                <a:solidFill>
                  <a:schemeClr val="tx2"/>
                </a:solidFill>
              </a:rPr>
              <a:t>暑期实习招聘流程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1DBF00-2EAE-481E-B33F-0F0A472FE2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773" y="1063314"/>
            <a:ext cx="10841147" cy="5489887"/>
          </a:xfrm>
        </p:spPr>
        <p:txBody>
          <a:bodyPr lIns="0" tIns="0" rIns="0" bIns="0" anchor="t"/>
          <a:lstStyle/>
          <a:p>
            <a:pPr marL="380981" indent="-380981">
              <a:lnSpc>
                <a:spcPts val="3300"/>
              </a:lnSpc>
            </a:pPr>
            <a:r>
              <a:rPr lang="zh-CN" altLang="en-US" sz="2667" dirty="0">
                <a:solidFill>
                  <a:schemeClr val="tx2"/>
                </a:solidFill>
              </a:rPr>
              <a:t>招聘时间线</a:t>
            </a:r>
            <a:endParaRPr lang="en-US" altLang="zh-CN" sz="2667" dirty="0">
              <a:solidFill>
                <a:schemeClr val="tx2"/>
              </a:solidFill>
            </a:endParaRPr>
          </a:p>
          <a:p>
            <a:pPr marL="0" indent="0">
              <a:lnSpc>
                <a:spcPts val="3300"/>
              </a:lnSpc>
              <a:spcBef>
                <a:spcPts val="600"/>
              </a:spcBef>
              <a:buNone/>
            </a:pPr>
            <a:r>
              <a:rPr lang="en-US" altLang="zh-TW" sz="2000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      </a:t>
            </a:r>
            <a:r>
              <a:rPr lang="en-US" altLang="zh-CN" sz="2000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- 3</a:t>
            </a:r>
            <a:r>
              <a:rPr lang="zh-CN" altLang="en-US" sz="2000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月申请通道开启</a:t>
            </a:r>
            <a:endParaRPr lang="en-US" altLang="zh-CN" sz="2000" dirty="0">
              <a:solidFill>
                <a:schemeClr val="tx2"/>
              </a:solidFill>
              <a:latin typeface="Arial"/>
              <a:ea typeface="微軟正黑體"/>
              <a:cs typeface="Arial"/>
            </a:endParaRPr>
          </a:p>
          <a:p>
            <a:pPr marL="0" indent="0">
              <a:lnSpc>
                <a:spcPts val="3300"/>
              </a:lnSpc>
              <a:spcBef>
                <a:spcPts val="600"/>
              </a:spcBef>
              <a:buNone/>
            </a:pPr>
            <a:r>
              <a:rPr lang="en-US" altLang="zh-CN" sz="2000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      - 3</a:t>
            </a:r>
            <a:r>
              <a:rPr lang="zh-CN" altLang="en-US" sz="2000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月中旬陆续开启笔试、电话面试</a:t>
            </a:r>
            <a:endParaRPr lang="en-US" altLang="zh-CN" sz="2000" dirty="0">
              <a:solidFill>
                <a:schemeClr val="tx2"/>
              </a:solidFill>
              <a:latin typeface="Arial"/>
              <a:ea typeface="微軟正黑體"/>
              <a:cs typeface="Arial"/>
            </a:endParaRPr>
          </a:p>
          <a:p>
            <a:pPr marL="0" indent="0">
              <a:lnSpc>
                <a:spcPts val="3300"/>
              </a:lnSpc>
              <a:spcBef>
                <a:spcPts val="600"/>
              </a:spcBef>
              <a:buNone/>
            </a:pPr>
            <a:r>
              <a:rPr lang="en-US" altLang="zh-CN" sz="2000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      - 4</a:t>
            </a:r>
            <a:r>
              <a:rPr lang="zh-CN" altLang="en-US" sz="2000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月收到群面、终面邮件邀请</a:t>
            </a:r>
            <a:endParaRPr lang="en-US" altLang="zh-TW" sz="2000" dirty="0">
              <a:solidFill>
                <a:schemeClr val="tx2"/>
              </a:solidFill>
              <a:latin typeface="Arial"/>
              <a:ea typeface="微軟正黑體"/>
              <a:cs typeface="Arial"/>
            </a:endParaRPr>
          </a:p>
          <a:p>
            <a:pPr marL="380981" indent="-380981">
              <a:lnSpc>
                <a:spcPts val="3300"/>
              </a:lnSpc>
            </a:pPr>
            <a:r>
              <a:rPr lang="zh-CN" altLang="en-US" sz="2667" dirty="0">
                <a:solidFill>
                  <a:schemeClr val="tx2"/>
                </a:solidFill>
              </a:rPr>
              <a:t>基本要求</a:t>
            </a:r>
            <a:r>
              <a:rPr lang="en-US" altLang="zh-TW" sz="2667" dirty="0">
                <a:solidFill>
                  <a:schemeClr val="tx2"/>
                </a:solidFill>
              </a:rPr>
              <a:t> </a:t>
            </a:r>
          </a:p>
          <a:p>
            <a:pPr lvl="1">
              <a:lnSpc>
                <a:spcPts val="3300"/>
              </a:lnSpc>
            </a:pPr>
            <a:r>
              <a:rPr lang="zh-CN" altLang="en-US" sz="2000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毕业时间：</a:t>
            </a:r>
            <a:r>
              <a:rPr lang="en-US" altLang="zh-CN" sz="2000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2022.06 </a:t>
            </a:r>
            <a:r>
              <a:rPr lang="zh-CN" altLang="en-US" sz="2000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以后</a:t>
            </a:r>
            <a:endParaRPr lang="en-US" altLang="zh-CN" sz="2000" dirty="0">
              <a:solidFill>
                <a:schemeClr val="tx2"/>
              </a:solidFill>
              <a:latin typeface="Arial"/>
              <a:ea typeface="微軟正黑體"/>
              <a:cs typeface="Arial"/>
            </a:endParaRPr>
          </a:p>
          <a:p>
            <a:pPr lvl="1">
              <a:lnSpc>
                <a:spcPts val="3300"/>
              </a:lnSpc>
            </a:pPr>
            <a:r>
              <a:rPr lang="zh-CN" altLang="en-US" sz="2000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专业要求：不限</a:t>
            </a:r>
            <a:endParaRPr lang="en-US" altLang="zh-CN" sz="2000" dirty="0">
              <a:solidFill>
                <a:schemeClr val="tx2"/>
              </a:solidFill>
              <a:latin typeface="Arial"/>
              <a:ea typeface="微軟正黑體"/>
              <a:cs typeface="Arial"/>
            </a:endParaRPr>
          </a:p>
          <a:p>
            <a:pPr marL="380981" indent="-380981">
              <a:lnSpc>
                <a:spcPts val="3300"/>
              </a:lnSpc>
            </a:pPr>
            <a:r>
              <a:rPr lang="zh-CN" altLang="en-US" sz="2667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简历投递渠道</a:t>
            </a:r>
            <a:endParaRPr lang="en-US" altLang="zh-CN" sz="2667" dirty="0">
              <a:solidFill>
                <a:schemeClr val="tx2"/>
              </a:solidFill>
              <a:latin typeface="Arial"/>
              <a:ea typeface="微軟正黑體"/>
              <a:cs typeface="Arial"/>
            </a:endParaRPr>
          </a:p>
          <a:p>
            <a:pPr lvl="1">
              <a:lnSpc>
                <a:spcPts val="3300"/>
              </a:lnSpc>
            </a:pPr>
            <a:r>
              <a:rPr lang="zh-CN" altLang="en-US" sz="2000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扫描右上方二维码关注微信公众号</a:t>
            </a:r>
            <a:endParaRPr lang="en-US" altLang="zh-CN" sz="2000" dirty="0">
              <a:solidFill>
                <a:schemeClr val="tx2"/>
              </a:solidFill>
              <a:latin typeface="Arial"/>
              <a:ea typeface="微軟正黑體"/>
              <a:cs typeface="Arial"/>
            </a:endParaRPr>
          </a:p>
          <a:p>
            <a:pPr lvl="1">
              <a:lnSpc>
                <a:spcPts val="3300"/>
              </a:lnSpc>
            </a:pPr>
            <a:r>
              <a:rPr lang="zh-CN" altLang="en-US" sz="2000" dirty="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直接将简历投递至</a:t>
            </a:r>
            <a:r>
              <a:rPr lang="en-US" altLang="zh-CN" sz="2000" dirty="0" err="1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coulson_</a:t>
            </a:r>
            <a:r>
              <a:rPr lang="en-US" altLang="zh-CN" sz="2000" err="1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gu</a:t>
            </a:r>
            <a:r>
              <a:rPr lang="en-US" altLang="zh-CN" sz="2000">
                <a:solidFill>
                  <a:schemeClr val="tx2"/>
                </a:solidFill>
                <a:latin typeface="Arial"/>
                <a:ea typeface="微軟正黑體"/>
                <a:cs typeface="Arial"/>
              </a:rPr>
              <a:t>@dell.com</a:t>
            </a:r>
            <a:endParaRPr lang="en-US" altLang="zh-CN" sz="2133" dirty="0">
              <a:solidFill>
                <a:schemeClr val="tx2"/>
              </a:solidFill>
              <a:latin typeface="Arial"/>
              <a:ea typeface="微軟正黑體"/>
              <a:cs typeface="Arial"/>
            </a:endParaRPr>
          </a:p>
        </p:txBody>
      </p:sp>
      <p:pic>
        <p:nvPicPr>
          <p:cNvPr id="11" name="Picture 10" descr="Qr code&#10;&#10;Description automatically generated">
            <a:extLst>
              <a:ext uri="{FF2B5EF4-FFF2-40B4-BE49-F238E27FC236}">
                <a16:creationId xmlns:a16="http://schemas.microsoft.com/office/drawing/2014/main" id="{72A9527D-0A37-47CF-8E58-D3A47FC66E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787" y="1063313"/>
            <a:ext cx="2115463" cy="2135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99589"/>
      </p:ext>
    </p:extLst>
  </p:cSld>
  <p:clrMapOvr>
    <a:masterClrMapping/>
  </p:clrMapOvr>
</p:sld>
</file>

<file path=ppt/theme/theme1.xml><?xml version="1.0" encoding="utf-8"?>
<a:theme xmlns:a="http://schemas.openxmlformats.org/drawingml/2006/main" name="2_Dell 2018 internal">
  <a:themeElements>
    <a:clrScheme name="Dell New VID">
      <a:dk1>
        <a:srgbClr val="444444"/>
      </a:dk1>
      <a:lt1>
        <a:srgbClr val="0076CE"/>
      </a:lt1>
      <a:dk2>
        <a:srgbClr val="FFFFFF"/>
      </a:dk2>
      <a:lt2>
        <a:srgbClr val="000000"/>
      </a:lt2>
      <a:accent1>
        <a:srgbClr val="00447C"/>
      </a:accent1>
      <a:accent2>
        <a:srgbClr val="6EA204"/>
      </a:accent2>
      <a:accent3>
        <a:srgbClr val="F2AF00"/>
      </a:accent3>
      <a:accent4>
        <a:srgbClr val="EE6411"/>
      </a:accent4>
      <a:accent5>
        <a:srgbClr val="CE1126"/>
      </a:accent5>
      <a:accent6>
        <a:srgbClr val="41B6E6"/>
      </a:accent6>
      <a:hlink>
        <a:srgbClr val="0076CE"/>
      </a:hlink>
      <a:folHlink>
        <a:srgbClr val="6E2585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1200" dirty="0" smtClean="0">
            <a:solidFill>
              <a:schemeClr val="bg2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algn="ctr">
          <a:defRPr sz="18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Dell_New_2008_ppt_template_internal .pptx" id="{B7F3B71E-78DD-4059-818D-04FDA7FE3FB2}" vid="{2BD9144D-728E-4B6F-AACD-09C4135EB658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884</Words>
  <Application>Microsoft Office PowerPoint</Application>
  <PresentationFormat>宽屏</PresentationFormat>
  <Paragraphs>111</Paragraphs>
  <Slides>4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inherit</vt:lpstr>
      <vt:lpstr>Arial</vt:lpstr>
      <vt:lpstr>Calibri</vt:lpstr>
      <vt:lpstr>Roboto</vt:lpstr>
      <vt:lpstr>Wingdings</vt:lpstr>
      <vt:lpstr>2_Dell 2018 internal</vt:lpstr>
      <vt:lpstr>You will:  7- 8 weeks’ assignment within Dell Finance or Accounting function Manage a real business projects, case study and soft skill training Organize Community &amp; Social events Networking &amp; Opportunity for FDP (Finance development program)  Essential Requirements : Finance, accounting or business major students, currently pursuing a master-degree Minimum cumulative GPA of 3.4 or equivalent Expect to graduate after 2022.06 Strong communication skills in both English and Chinese Fluent Korean or Japanese ability </vt:lpstr>
      <vt:lpstr>全球财务管培生暑期实习 </vt:lpstr>
      <vt:lpstr>全球财务管培生 Finance Development Program</vt:lpstr>
      <vt:lpstr>暑期实习招聘流程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全球财务管培生暑期实习 </dc:title>
  <dc:creator>Gu, Coulson</dc:creator>
  <cp:lastModifiedBy>Gu, Coulson</cp:lastModifiedBy>
  <cp:revision>1</cp:revision>
  <dcterms:created xsi:type="dcterms:W3CDTF">2022-03-10T03:10:50Z</dcterms:created>
  <dcterms:modified xsi:type="dcterms:W3CDTF">2022-05-16T05:33:20Z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ad3be33-4108-4738-9e07-d8656a181486_Enabled">
    <vt:lpwstr>true</vt:lpwstr>
  </property>
  <property fmtid="{D5CDD505-2E9C-101B-9397-08002B2CF9AE}" pid="3" name="MSIP_Label_dad3be33-4108-4738-9e07-d8656a181486_SetDate">
    <vt:lpwstr>2022-03-10T03:15:37Z</vt:lpwstr>
  </property>
  <property fmtid="{D5CDD505-2E9C-101B-9397-08002B2CF9AE}" pid="4" name="MSIP_Label_dad3be33-4108-4738-9e07-d8656a181486_Method">
    <vt:lpwstr>Privileged</vt:lpwstr>
  </property>
  <property fmtid="{D5CDD505-2E9C-101B-9397-08002B2CF9AE}" pid="5" name="MSIP_Label_dad3be33-4108-4738-9e07-d8656a181486_Name">
    <vt:lpwstr>Public No Visual Label</vt:lpwstr>
  </property>
  <property fmtid="{D5CDD505-2E9C-101B-9397-08002B2CF9AE}" pid="6" name="MSIP_Label_dad3be33-4108-4738-9e07-d8656a181486_SiteId">
    <vt:lpwstr>945c199a-83a2-4e80-9f8c-5a91be5752dd</vt:lpwstr>
  </property>
  <property fmtid="{D5CDD505-2E9C-101B-9397-08002B2CF9AE}" pid="7" name="MSIP_Label_dad3be33-4108-4738-9e07-d8656a181486_ActionId">
    <vt:lpwstr>4272eca2-11e5-4766-8e1f-4af406ce4dd8</vt:lpwstr>
  </property>
  <property fmtid="{D5CDD505-2E9C-101B-9397-08002B2CF9AE}" pid="8" name="MSIP_Label_dad3be33-4108-4738-9e07-d8656a181486_ContentBits">
    <vt:lpwstr>0</vt:lpwstr>
  </property>
</Properties>
</file>