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tags/tag24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2" r:id="rId4"/>
  </p:sldMasterIdLst>
  <p:notesMasterIdLst>
    <p:notesMasterId r:id="rId6"/>
  </p:notesMasterIdLst>
  <p:handoutMasterIdLst>
    <p:handoutMasterId r:id="rId7"/>
  </p:handoutMasterIdLst>
  <p:sldIdLst>
    <p:sldId id="1724" r:id="rId5"/>
  </p:sldIdLst>
  <p:sldSz cx="9906000" cy="6858000" type="A4"/>
  <p:notesSz cx="6797675" cy="9926638"/>
  <p:custDataLst>
    <p:tags r:id="rId8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F0FA71-76BE-4E03-B4EF-C30F14FFFCDB}">
          <p14:sldIdLst>
            <p14:sldId id="1724"/>
          </p14:sldIdLst>
        </p14:section>
        <p14:section name="Tool Box" id="{1AE97FB7-3B30-4A71-8AC4-F15EC2DDA995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ristian pallesen" initials="kp" lastIdx="5" clrIdx="0">
    <p:extLst>
      <p:ext uri="{19B8F6BF-5375-455C-9EA6-DF929625EA0E}">
        <p15:presenceInfo xmlns:p15="http://schemas.microsoft.com/office/powerpoint/2012/main" userId="567a583e063e84cd" providerId="Windows Live"/>
      </p:ext>
    </p:extLst>
  </p:cmAuthor>
  <p:cmAuthor id="2" name="Adam Thyboe" initials="AT" lastIdx="1" clrIdx="1">
    <p:extLst>
      <p:ext uri="{19B8F6BF-5375-455C-9EA6-DF929625EA0E}">
        <p15:presenceInfo xmlns:p15="http://schemas.microsoft.com/office/powerpoint/2012/main" userId="S-1-5-21-972380256-2909493186-1505749865-2267" providerId="AD"/>
      </p:ext>
    </p:extLst>
  </p:cmAuthor>
  <p:cmAuthor id="3" name="René Sejdenfaden" initials="RS" lastIdx="2" clrIdx="2">
    <p:extLst>
      <p:ext uri="{19B8F6BF-5375-455C-9EA6-DF929625EA0E}">
        <p15:presenceInfo xmlns:p15="http://schemas.microsoft.com/office/powerpoint/2012/main" userId="René Sejdenfade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F71"/>
    <a:srgbClr val="C7DDEB"/>
    <a:srgbClr val="004671"/>
    <a:srgbClr val="1E4673"/>
    <a:srgbClr val="004673"/>
    <a:srgbClr val="A2B7C6"/>
    <a:srgbClr val="73AACD"/>
    <a:srgbClr val="2889A0"/>
    <a:srgbClr val="BEBEBE"/>
    <a:srgbClr val="6596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C45F48-DF25-4FEE-919F-664D4E87C2A1}" v="220" dt="2022-03-29T11:25:33.57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3475" autoAdjust="0"/>
  </p:normalViewPr>
  <p:slideViewPr>
    <p:cSldViewPr>
      <p:cViewPr varScale="1">
        <p:scale>
          <a:sx n="66" d="100"/>
          <a:sy n="66" d="100"/>
        </p:scale>
        <p:origin x="1136" y="4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howGuides="1">
      <p:cViewPr varScale="1">
        <p:scale>
          <a:sx n="68" d="100"/>
          <a:sy n="68" d="100"/>
        </p:scale>
        <p:origin x="2323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gs" Target="tags/tag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commentAuthors" Target="commentAuthors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iara Flores" userId="b9a2bdf0-261c-47d8-81b2-f5cf734eaf5b" providerId="ADAL" clId="{ECD9F06C-8153-470E-A286-236D40B9B58B}"/>
    <pc:docChg chg="delSld modSection">
      <pc:chgData name="Kiara Flores" userId="b9a2bdf0-261c-47d8-81b2-f5cf734eaf5b" providerId="ADAL" clId="{ECD9F06C-8153-470E-A286-236D40B9B58B}" dt="2022-03-29T13:03:59.192" v="14" actId="47"/>
      <pc:docMkLst>
        <pc:docMk/>
      </pc:docMkLst>
      <pc:sldChg chg="del">
        <pc:chgData name="Kiara Flores" userId="b9a2bdf0-261c-47d8-81b2-f5cf734eaf5b" providerId="ADAL" clId="{ECD9F06C-8153-470E-A286-236D40B9B58B}" dt="2022-03-29T13:03:54.060" v="0" actId="47"/>
        <pc:sldMkLst>
          <pc:docMk/>
          <pc:sldMk cId="3084976761" sldId="1723"/>
        </pc:sldMkLst>
      </pc:sldChg>
      <pc:sldChg chg="del">
        <pc:chgData name="Kiara Flores" userId="b9a2bdf0-261c-47d8-81b2-f5cf734eaf5b" providerId="ADAL" clId="{ECD9F06C-8153-470E-A286-236D40B9B58B}" dt="2022-03-29T13:03:54.884" v="1" actId="47"/>
        <pc:sldMkLst>
          <pc:docMk/>
          <pc:sldMk cId="3206766128" sldId="1725"/>
        </pc:sldMkLst>
      </pc:sldChg>
      <pc:sldChg chg="del">
        <pc:chgData name="Kiara Flores" userId="b9a2bdf0-261c-47d8-81b2-f5cf734eaf5b" providerId="ADAL" clId="{ECD9F06C-8153-470E-A286-236D40B9B58B}" dt="2022-03-29T13:03:55.382" v="2" actId="47"/>
        <pc:sldMkLst>
          <pc:docMk/>
          <pc:sldMk cId="1406391794" sldId="1726"/>
        </pc:sldMkLst>
      </pc:sldChg>
      <pc:sldChg chg="del">
        <pc:chgData name="Kiara Flores" userId="b9a2bdf0-261c-47d8-81b2-f5cf734eaf5b" providerId="ADAL" clId="{ECD9F06C-8153-470E-A286-236D40B9B58B}" dt="2022-03-29T13:03:55.853" v="3" actId="47"/>
        <pc:sldMkLst>
          <pc:docMk/>
          <pc:sldMk cId="2300015134" sldId="1727"/>
        </pc:sldMkLst>
      </pc:sldChg>
      <pc:sldChg chg="del">
        <pc:chgData name="Kiara Flores" userId="b9a2bdf0-261c-47d8-81b2-f5cf734eaf5b" providerId="ADAL" clId="{ECD9F06C-8153-470E-A286-236D40B9B58B}" dt="2022-03-29T13:03:56.210" v="4" actId="47"/>
        <pc:sldMkLst>
          <pc:docMk/>
          <pc:sldMk cId="619651527" sldId="1728"/>
        </pc:sldMkLst>
      </pc:sldChg>
      <pc:sldChg chg="del">
        <pc:chgData name="Kiara Flores" userId="b9a2bdf0-261c-47d8-81b2-f5cf734eaf5b" providerId="ADAL" clId="{ECD9F06C-8153-470E-A286-236D40B9B58B}" dt="2022-03-29T13:03:56.598" v="5" actId="47"/>
        <pc:sldMkLst>
          <pc:docMk/>
          <pc:sldMk cId="1448192329" sldId="1729"/>
        </pc:sldMkLst>
      </pc:sldChg>
      <pc:sldChg chg="del">
        <pc:chgData name="Kiara Flores" userId="b9a2bdf0-261c-47d8-81b2-f5cf734eaf5b" providerId="ADAL" clId="{ECD9F06C-8153-470E-A286-236D40B9B58B}" dt="2022-03-29T13:03:56.829" v="6" actId="47"/>
        <pc:sldMkLst>
          <pc:docMk/>
          <pc:sldMk cId="1642159766" sldId="1730"/>
        </pc:sldMkLst>
      </pc:sldChg>
      <pc:sldChg chg="del">
        <pc:chgData name="Kiara Flores" userId="b9a2bdf0-261c-47d8-81b2-f5cf734eaf5b" providerId="ADAL" clId="{ECD9F06C-8153-470E-A286-236D40B9B58B}" dt="2022-03-29T13:03:58.453" v="12" actId="47"/>
        <pc:sldMkLst>
          <pc:docMk/>
          <pc:sldMk cId="3341977420" sldId="1731"/>
        </pc:sldMkLst>
      </pc:sldChg>
      <pc:sldChg chg="del">
        <pc:chgData name="Kiara Flores" userId="b9a2bdf0-261c-47d8-81b2-f5cf734eaf5b" providerId="ADAL" clId="{ECD9F06C-8153-470E-A286-236D40B9B58B}" dt="2022-03-29T13:03:58.638" v="13" actId="47"/>
        <pc:sldMkLst>
          <pc:docMk/>
          <pc:sldMk cId="2755365794" sldId="1733"/>
        </pc:sldMkLst>
      </pc:sldChg>
      <pc:sldChg chg="del">
        <pc:chgData name="Kiara Flores" userId="b9a2bdf0-261c-47d8-81b2-f5cf734eaf5b" providerId="ADAL" clId="{ECD9F06C-8153-470E-A286-236D40B9B58B}" dt="2022-03-29T13:03:59.192" v="14" actId="47"/>
        <pc:sldMkLst>
          <pc:docMk/>
          <pc:sldMk cId="916516079" sldId="1735"/>
        </pc:sldMkLst>
      </pc:sldChg>
      <pc:sldChg chg="del">
        <pc:chgData name="Kiara Flores" userId="b9a2bdf0-261c-47d8-81b2-f5cf734eaf5b" providerId="ADAL" clId="{ECD9F06C-8153-470E-A286-236D40B9B58B}" dt="2022-03-29T13:03:58.190" v="11" actId="47"/>
        <pc:sldMkLst>
          <pc:docMk/>
          <pc:sldMk cId="2944754100" sldId="1737"/>
        </pc:sldMkLst>
      </pc:sldChg>
      <pc:sldChg chg="del">
        <pc:chgData name="Kiara Flores" userId="b9a2bdf0-261c-47d8-81b2-f5cf734eaf5b" providerId="ADAL" clId="{ECD9F06C-8153-470E-A286-236D40B9B58B}" dt="2022-03-29T13:03:57.146" v="7" actId="47"/>
        <pc:sldMkLst>
          <pc:docMk/>
          <pc:sldMk cId="332138515" sldId="1738"/>
        </pc:sldMkLst>
      </pc:sldChg>
      <pc:sldChg chg="del">
        <pc:chgData name="Kiara Flores" userId="b9a2bdf0-261c-47d8-81b2-f5cf734eaf5b" providerId="ADAL" clId="{ECD9F06C-8153-470E-A286-236D40B9B58B}" dt="2022-03-29T13:03:57.687" v="9" actId="47"/>
        <pc:sldMkLst>
          <pc:docMk/>
          <pc:sldMk cId="2416477669" sldId="1739"/>
        </pc:sldMkLst>
      </pc:sldChg>
      <pc:sldChg chg="del">
        <pc:chgData name="Kiara Flores" userId="b9a2bdf0-261c-47d8-81b2-f5cf734eaf5b" providerId="ADAL" clId="{ECD9F06C-8153-470E-A286-236D40B9B58B}" dt="2022-03-29T13:03:57.428" v="8" actId="47"/>
        <pc:sldMkLst>
          <pc:docMk/>
          <pc:sldMk cId="2939953552" sldId="1740"/>
        </pc:sldMkLst>
      </pc:sldChg>
      <pc:sldChg chg="del">
        <pc:chgData name="Kiara Flores" userId="b9a2bdf0-261c-47d8-81b2-f5cf734eaf5b" providerId="ADAL" clId="{ECD9F06C-8153-470E-A286-236D40B9B58B}" dt="2022-03-29T13:03:57.898" v="10" actId="47"/>
        <pc:sldMkLst>
          <pc:docMk/>
          <pc:sldMk cId="3080809701" sldId="1741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19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2467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898" y="0"/>
            <a:ext cx="294619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2467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722"/>
            <a:ext cx="294619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9550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19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494" y="0"/>
            <a:ext cx="294618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81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1200" y="742950"/>
            <a:ext cx="5375275" cy="37226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887" y="4715159"/>
            <a:ext cx="4983903" cy="4466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0306"/>
            <a:ext cx="2946190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494" y="9430306"/>
            <a:ext cx="2946189" cy="496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14" tIns="45759" rIns="91514" bIns="45759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A5C5715-629B-43A7-8B62-126B3E68766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0105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10" Type="http://schemas.microsoft.com/office/2007/relationships/hdphoto" Target="../media/hdphoto1.wdp"/><Relationship Id="rId4" Type="http://schemas.openxmlformats.org/officeDocument/2006/relationships/oleObject" Target="../embeddings/oleObject2.bin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microsoft.com/office/2007/relationships/hdphoto" Target="../media/hdphoto1.wdp"/><Relationship Id="rId3" Type="http://schemas.openxmlformats.org/officeDocument/2006/relationships/slideMaster" Target="../slideMasters/slideMaster1.xml"/><Relationship Id="rId7" Type="http://schemas.openxmlformats.org/officeDocument/2006/relationships/image" Target="../media/image5.jpeg"/><Relationship Id="rId12" Type="http://schemas.openxmlformats.org/officeDocument/2006/relationships/image" Target="../media/image7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image" Target="../media/image4.jpeg"/><Relationship Id="rId11" Type="http://schemas.openxmlformats.org/officeDocument/2006/relationships/image" Target="../media/image10.jpeg"/><Relationship Id="rId5" Type="http://schemas.openxmlformats.org/officeDocument/2006/relationships/image" Target="../media/image3.emf"/><Relationship Id="rId10" Type="http://schemas.openxmlformats.org/officeDocument/2006/relationships/image" Target="../media/image9.jpeg"/><Relationship Id="rId4" Type="http://schemas.openxmlformats.org/officeDocument/2006/relationships/oleObject" Target="../embeddings/oleObject3.bin"/><Relationship Id="rId9" Type="http://schemas.openxmlformats.org/officeDocument/2006/relationships/image" Target="../media/image8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4.bin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5.bin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6.bin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7.bin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8.bin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9.bin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0.bin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11.bin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3A6BD60-3B12-41E3-A8F6-42FFDE972E6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73129824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3A6BD60-3B12-41E3-A8F6-42FFDE972E6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5D772D6-7FEA-42AF-9C10-47927593989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2100" b="1" i="0" baseline="0" noProof="0" dirty="0">
              <a:latin typeface="Verdana" panose="020B0604030504040204" pitchFamily="34" charset="0"/>
              <a:ea typeface="+mj-ea"/>
              <a:cs typeface="+mj-cs"/>
              <a:sym typeface="Verdana" panose="020B0604030504040204" pitchFamily="34" charset="0"/>
            </a:endParaRPr>
          </a:p>
        </p:txBody>
      </p:sp>
      <p:sp>
        <p:nvSpPr>
          <p:cNvPr id="21" name="Undertitel 5">
            <a:extLst>
              <a:ext uri="{FF2B5EF4-FFF2-40B4-BE49-F238E27FC236}">
                <a16:creationId xmlns:a16="http://schemas.microsoft.com/office/drawing/2014/main" id="{8668298B-7F4F-4D06-9EC0-DF4247CC45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70170" y="3429000"/>
            <a:ext cx="6815534" cy="316264"/>
          </a:xfrm>
          <a:prstGeom prst="rect">
            <a:avLst/>
          </a:prstGeom>
          <a:solidFill>
            <a:schemeClr val="bg1"/>
          </a:solidFill>
        </p:spPr>
        <p:txBody>
          <a:bodyPr anchor="ctr"/>
          <a:lstStyle>
            <a:lvl1pPr marL="0" indent="0" defTabSz="917575">
              <a:spcBef>
                <a:spcPts val="0"/>
              </a:spcBef>
              <a:buNone/>
              <a:tabLst>
                <a:tab pos="3589338" algn="l"/>
              </a:tabLst>
              <a:defRPr/>
            </a:lvl1pPr>
          </a:lstStyle>
          <a:p>
            <a:pPr defTabSz="917575">
              <a:spcBef>
                <a:spcPts val="0"/>
              </a:spcBef>
              <a:tabLst>
                <a:tab pos="3589338" algn="l"/>
              </a:tabLst>
            </a:pPr>
            <a:r>
              <a:rPr lang="en-US" sz="1400" dirty="0"/>
              <a:t>Click to edit Master subtitle style</a:t>
            </a:r>
            <a:endParaRPr lang="en-GB" sz="1400" dirty="0"/>
          </a:p>
        </p:txBody>
      </p:sp>
      <p:sp>
        <p:nvSpPr>
          <p:cNvPr id="22" name="Rektangel 13">
            <a:extLst>
              <a:ext uri="{FF2B5EF4-FFF2-40B4-BE49-F238E27FC236}">
                <a16:creationId xmlns:a16="http://schemas.microsoft.com/office/drawing/2014/main" id="{0FE60B46-8C6E-4EF7-A7A6-0E21CE74A118}"/>
              </a:ext>
            </a:extLst>
          </p:cNvPr>
          <p:cNvSpPr/>
          <p:nvPr userDrawn="1"/>
        </p:nvSpPr>
        <p:spPr>
          <a:xfrm>
            <a:off x="350838" y="4089256"/>
            <a:ext cx="1305276" cy="571982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23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ktangel 14">
            <a:extLst>
              <a:ext uri="{FF2B5EF4-FFF2-40B4-BE49-F238E27FC236}">
                <a16:creationId xmlns:a16="http://schemas.microsoft.com/office/drawing/2014/main" id="{2B073795-841F-443B-8121-9A0A6797D26A}"/>
              </a:ext>
            </a:extLst>
          </p:cNvPr>
          <p:cNvSpPr/>
          <p:nvPr userDrawn="1"/>
        </p:nvSpPr>
        <p:spPr>
          <a:xfrm>
            <a:off x="3126729" y="5379553"/>
            <a:ext cx="1305276" cy="57198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23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ktangel 15">
            <a:extLst>
              <a:ext uri="{FF2B5EF4-FFF2-40B4-BE49-F238E27FC236}">
                <a16:creationId xmlns:a16="http://schemas.microsoft.com/office/drawing/2014/main" id="{5E66957C-49D9-473F-A08D-6AF2E26235BC}"/>
              </a:ext>
            </a:extLst>
          </p:cNvPr>
          <p:cNvSpPr/>
          <p:nvPr userDrawn="1"/>
        </p:nvSpPr>
        <p:spPr>
          <a:xfrm>
            <a:off x="348233" y="3647356"/>
            <a:ext cx="429000" cy="3655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23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ktangel 16">
            <a:extLst>
              <a:ext uri="{FF2B5EF4-FFF2-40B4-BE49-F238E27FC236}">
                <a16:creationId xmlns:a16="http://schemas.microsoft.com/office/drawing/2014/main" id="{06B2602C-8B44-4585-865F-FD13828FB2BB}"/>
              </a:ext>
            </a:extLst>
          </p:cNvPr>
          <p:cNvSpPr/>
          <p:nvPr userDrawn="1"/>
        </p:nvSpPr>
        <p:spPr>
          <a:xfrm>
            <a:off x="1729339" y="4731758"/>
            <a:ext cx="1305276" cy="571982"/>
          </a:xfrm>
          <a:prstGeom prst="rect">
            <a:avLst/>
          </a:prstGeom>
          <a:solidFill>
            <a:srgbClr val="004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23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6" name="Picture 2" descr="Frames - PhotoDune Item for Sale">
            <a:extLst>
              <a:ext uri="{FF2B5EF4-FFF2-40B4-BE49-F238E27FC236}">
                <a16:creationId xmlns:a16="http://schemas.microsoft.com/office/drawing/2014/main" id="{064FF31B-5DE1-4F42-837D-A0323BB9F80D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0" t="8141" b="19546"/>
          <a:stretch/>
        </p:blipFill>
        <p:spPr bwMode="auto">
          <a:xfrm>
            <a:off x="1729339" y="5379551"/>
            <a:ext cx="1305276" cy="57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Overhead - PhotoDune Item for Sale">
            <a:extLst>
              <a:ext uri="{FF2B5EF4-FFF2-40B4-BE49-F238E27FC236}">
                <a16:creationId xmlns:a16="http://schemas.microsoft.com/office/drawing/2014/main" id="{ECB92F4A-64C8-4BD9-9FA2-F2341A095EBB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2" r="7335" b="12129"/>
          <a:stretch/>
        </p:blipFill>
        <p:spPr bwMode="auto">
          <a:xfrm>
            <a:off x="348234" y="4737600"/>
            <a:ext cx="1293643" cy="57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Wind Power - PhotoDune Item for Sale">
            <a:extLst>
              <a:ext uri="{FF2B5EF4-FFF2-40B4-BE49-F238E27FC236}">
                <a16:creationId xmlns:a16="http://schemas.microsoft.com/office/drawing/2014/main" id="{93856B15-4265-4B09-AF35-CAACD572370E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3" t="22321" r="249" b="5427"/>
          <a:stretch/>
        </p:blipFill>
        <p:spPr bwMode="auto">
          <a:xfrm>
            <a:off x="348234" y="5379553"/>
            <a:ext cx="1293643" cy="57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67D4108-D706-444B-80EF-10063A902482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292" y="332226"/>
            <a:ext cx="1871871" cy="645075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9CA903-6E2F-4DC1-861D-FF33F724F7A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62766" y="2392518"/>
            <a:ext cx="6822616" cy="820459"/>
          </a:xfrm>
        </p:spPr>
        <p:txBody>
          <a:bodyPr/>
          <a:lstStyle>
            <a:lvl1pPr marL="0" indent="0">
              <a:buNone/>
              <a:defRPr sz="28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781172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3A6BD60-3B12-41E3-A8F6-42FFDE972E6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180472001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3A6BD60-3B12-41E3-A8F6-42FFDE972E6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5D772D6-7FEA-42AF-9C10-47927593989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6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90C2B471-6563-4C54-A27C-1EC963B63F9C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60267" y="6521998"/>
            <a:ext cx="1101245" cy="14709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7" name="Grå baggrund"/>
          <p:cNvSpPr/>
          <p:nvPr userDrawn="1"/>
        </p:nvSpPr>
        <p:spPr>
          <a:xfrm>
            <a:off x="1" y="1110393"/>
            <a:ext cx="9906000" cy="49640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</a:pPr>
            <a:endParaRPr lang="en-GB" sz="1300" noProof="0">
              <a:latin typeface="Orsted Sans Office" panose="00000500000000000000" pitchFamily="2" charset="0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8D7B5B42-7771-478B-B707-451694DA946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50839" y="336001"/>
            <a:ext cx="7194449" cy="645075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GB" dirty="0"/>
              <a:t>Agenda</a:t>
            </a:r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429EAB6-DBD5-457D-8A9C-667275DEF0D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9256" y="6172664"/>
            <a:ext cx="8014807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accent5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  <p:pic>
        <p:nvPicPr>
          <p:cNvPr id="11" name="Picture 2" descr="Frames - PhotoDune Item for Sale">
            <a:extLst>
              <a:ext uri="{FF2B5EF4-FFF2-40B4-BE49-F238E27FC236}">
                <a16:creationId xmlns:a16="http://schemas.microsoft.com/office/drawing/2014/main" id="{FF0F4973-5367-4E9F-A59B-54D69BC39870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80" t="8141" b="19546"/>
          <a:stretch/>
        </p:blipFill>
        <p:spPr bwMode="auto">
          <a:xfrm>
            <a:off x="1931228" y="5377968"/>
            <a:ext cx="1305276" cy="573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Overhead - PhotoDune Item for Sale">
            <a:extLst>
              <a:ext uri="{FF2B5EF4-FFF2-40B4-BE49-F238E27FC236}">
                <a16:creationId xmlns:a16="http://schemas.microsoft.com/office/drawing/2014/main" id="{59B3C4B7-2C3E-4F3F-B9CD-9EF33112BE1C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2" r="7335" b="12129"/>
          <a:stretch/>
        </p:blipFill>
        <p:spPr bwMode="auto">
          <a:xfrm>
            <a:off x="3514833" y="5377968"/>
            <a:ext cx="1293643" cy="57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Wind Power - PhotoDune Item for Sale">
            <a:extLst>
              <a:ext uri="{FF2B5EF4-FFF2-40B4-BE49-F238E27FC236}">
                <a16:creationId xmlns:a16="http://schemas.microsoft.com/office/drawing/2014/main" id="{F49CE730-2A8A-49C8-981B-C4B226885FF9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3" t="22321" r="249" b="5427"/>
          <a:stretch/>
        </p:blipFill>
        <p:spPr bwMode="auto">
          <a:xfrm>
            <a:off x="359256" y="5377968"/>
            <a:ext cx="1293643" cy="5719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109A037-72E3-4F39-B524-A2967E8F65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86805" y="5377968"/>
            <a:ext cx="1294800" cy="57198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BF17ADE-2FB5-48D0-ABF9-96756EC627B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59934" y="5377968"/>
            <a:ext cx="1306500" cy="57198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0D1AFD3-E277-4791-A15D-3CB7FDAF131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44763" y="5377968"/>
            <a:ext cx="1310400" cy="571982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D19ACFA-8E82-4B35-9870-653C1C597EAE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-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292" y="332226"/>
            <a:ext cx="1871871" cy="64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32200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3A6BD60-3B12-41E3-A8F6-42FFDE972E6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534805402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3A6BD60-3B12-41E3-A8F6-42FFDE972E6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5D772D6-7FEA-42AF-9C10-47927593989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90C2B471-6563-4C54-A27C-1EC963B63F9C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7264401" y="6662543"/>
            <a:ext cx="1109662" cy="13925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50838" y="1353280"/>
            <a:ext cx="9204324" cy="4596670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8D7B5B42-7771-478B-B707-451694DA9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39" y="336001"/>
            <a:ext cx="9210674" cy="645075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0" name="Text Placeholder 14">
            <a:extLst>
              <a:ext uri="{FF2B5EF4-FFF2-40B4-BE49-F238E27FC236}">
                <a16:creationId xmlns:a16="http://schemas.microsoft.com/office/drawing/2014/main" id="{7429EAB6-DBD5-457D-8A9C-667275DEF0D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9" y="6172664"/>
            <a:ext cx="7813674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19884523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6" orient="horz" pos="618" userDrawn="1">
          <p15:clr>
            <a:srgbClr val="FBAE40"/>
          </p15:clr>
        </p15:guide>
        <p15:guide id="7" orient="horz" pos="210" userDrawn="1">
          <p15:clr>
            <a:srgbClr val="FBAE40"/>
          </p15:clr>
        </p15:guide>
        <p15:guide id="8" orient="horz" pos="3748" userDrawn="1">
          <p15:clr>
            <a:srgbClr val="FBAE40"/>
          </p15:clr>
        </p15:guide>
        <p15:guide id="9" orient="horz" pos="845" userDrawn="1">
          <p15:clr>
            <a:srgbClr val="FBAE40"/>
          </p15:clr>
        </p15:guide>
        <p15:guide id="10" pos="5275" userDrawn="1">
          <p15:clr>
            <a:srgbClr val="FBAE40"/>
          </p15:clr>
        </p15:guide>
        <p15:guide id="11" pos="217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3A6BD60-3B12-41E3-A8F6-42FFDE972E63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181362333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3A6BD60-3B12-41E3-A8F6-42FFDE972E6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B5D772D6-7FEA-42AF-9C10-47927593989E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1" name="Grå baggrund">
            <a:extLst>
              <a:ext uri="{FF2B5EF4-FFF2-40B4-BE49-F238E27FC236}">
                <a16:creationId xmlns:a16="http://schemas.microsoft.com/office/drawing/2014/main" id="{15E679FB-26FB-49E7-9139-0F7F47CF6E47}"/>
              </a:ext>
            </a:extLst>
          </p:cNvPr>
          <p:cNvSpPr/>
          <p:nvPr userDrawn="1"/>
        </p:nvSpPr>
        <p:spPr>
          <a:xfrm>
            <a:off x="1" y="1110393"/>
            <a:ext cx="9906000" cy="49640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</a:pPr>
            <a:endParaRPr lang="en-GB" sz="1300" noProof="0">
              <a:latin typeface="Orsted Sans Office" panose="00000500000000000000" pitchFamily="2" charset="0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50838" y="1353280"/>
            <a:ext cx="9204324" cy="4596670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3" name="Title 12">
            <a:extLst>
              <a:ext uri="{FF2B5EF4-FFF2-40B4-BE49-F238E27FC236}">
                <a16:creationId xmlns:a16="http://schemas.microsoft.com/office/drawing/2014/main" id="{8D7B5B42-7771-478B-B707-451694DA9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39" y="336001"/>
            <a:ext cx="9126933" cy="645075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C064EBC1-9FA2-435B-9902-B4C533E75935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45500" y="6522000"/>
            <a:ext cx="1109662" cy="14054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86CEC93E-FA90-4AEA-9C75-B05F7E232B98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7" y="6172664"/>
            <a:ext cx="7813675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224303687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 pos="217" userDrawn="1">
          <p15:clr>
            <a:srgbClr val="FBAE40"/>
          </p15:clr>
        </p15:guide>
        <p15:guide id="4" pos="6019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618">
          <p15:clr>
            <a:srgbClr val="FBAE40"/>
          </p15:clr>
        </p15:guide>
        <p15:guide id="7" orient="horz" pos="210">
          <p15:clr>
            <a:srgbClr val="FBAE40"/>
          </p15:clr>
        </p15:guide>
        <p15:guide id="8" orient="horz" pos="3748">
          <p15:clr>
            <a:srgbClr val="FBAE40"/>
          </p15:clr>
        </p15:guide>
        <p15:guide id="9" orient="horz" pos="845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103534F-97C6-4428-9220-5F8A71DCBE2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103534F-97C6-4428-9220-5F8A71DCBE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3810A2D6-3C39-4963-B060-F622347FC78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80174F16-4BDA-401C-B8F4-A44F4C3BE84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0838" y="1353281"/>
            <a:ext cx="4368799" cy="459666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0253A232-ACE5-4418-92DE-F4292C639DF7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186364" y="1353281"/>
            <a:ext cx="4368798" cy="459666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/>
              <a:t>Click to add text </a:t>
            </a:r>
            <a:endParaRPr lang="en-GB" noProof="0"/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24" name="Title 15">
            <a:extLst>
              <a:ext uri="{FF2B5EF4-FFF2-40B4-BE49-F238E27FC236}">
                <a16:creationId xmlns:a16="http://schemas.microsoft.com/office/drawing/2014/main" id="{7BDD6C53-1DA6-48E6-A106-649A7D6A5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38" y="336001"/>
            <a:ext cx="9204324" cy="645075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0" name="Date Placeholder 5">
            <a:extLst>
              <a:ext uri="{FF2B5EF4-FFF2-40B4-BE49-F238E27FC236}">
                <a16:creationId xmlns:a16="http://schemas.microsoft.com/office/drawing/2014/main" id="{CB64B8BD-639C-4C5B-A2C9-F79CF4A8C336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45500" y="6524625"/>
            <a:ext cx="1116013" cy="14446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11" name="Text Placeholder 14">
            <a:extLst>
              <a:ext uri="{FF2B5EF4-FFF2-40B4-BE49-F238E27FC236}">
                <a16:creationId xmlns:a16="http://schemas.microsoft.com/office/drawing/2014/main" id="{255DAD81-DA9D-44C1-A61C-041F4BB5682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7" y="6172664"/>
            <a:ext cx="7813675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11821965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618">
          <p15:clr>
            <a:srgbClr val="FBAE40"/>
          </p15:clr>
        </p15:guide>
        <p15:guide id="7" pos="2973">
          <p15:clr>
            <a:srgbClr val="FBAE40"/>
          </p15:clr>
        </p15:guide>
        <p15:guide id="8" pos="3267">
          <p15:clr>
            <a:srgbClr val="FBAE40"/>
          </p15:clr>
        </p15:guide>
        <p15:guide id="9" orient="horz" pos="845">
          <p15:clr>
            <a:srgbClr val="FBAE40"/>
          </p15:clr>
        </p15:guide>
        <p15:guide id="10" orient="horz" pos="3748">
          <p15:clr>
            <a:srgbClr val="FBAE40"/>
          </p15:clr>
        </p15:guide>
        <p15:guide id="11" pos="221">
          <p15:clr>
            <a:srgbClr val="FBAE40"/>
          </p15:clr>
        </p15:guide>
        <p15:guide id="12" pos="6019">
          <p15:clr>
            <a:srgbClr val="FBAE40"/>
          </p15:clr>
        </p15:guide>
        <p15:guide id="13" orient="horz" pos="21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Gr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2103534F-97C6-4428-9220-5F8A71DCBE21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46022090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2103534F-97C6-4428-9220-5F8A71DCBE21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3810A2D6-3C39-4963-B060-F622347FC784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7" name="Grå baggrund 1">
            <a:extLst>
              <a:ext uri="{FF2B5EF4-FFF2-40B4-BE49-F238E27FC236}">
                <a16:creationId xmlns:a16="http://schemas.microsoft.com/office/drawing/2014/main" id="{A26DFD20-65C8-4EE9-A094-9F671179C093}"/>
              </a:ext>
            </a:extLst>
          </p:cNvPr>
          <p:cNvSpPr/>
          <p:nvPr userDrawn="1"/>
        </p:nvSpPr>
        <p:spPr>
          <a:xfrm>
            <a:off x="2" y="1125539"/>
            <a:ext cx="4903055" cy="494895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 dirty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9" name="Grå baggrund 3">
            <a:extLst>
              <a:ext uri="{FF2B5EF4-FFF2-40B4-BE49-F238E27FC236}">
                <a16:creationId xmlns:a16="http://schemas.microsoft.com/office/drawing/2014/main" id="{048E23C8-9588-4070-80E6-06E1E3F6AE14}"/>
              </a:ext>
            </a:extLst>
          </p:cNvPr>
          <p:cNvSpPr/>
          <p:nvPr userDrawn="1"/>
        </p:nvSpPr>
        <p:spPr>
          <a:xfrm>
            <a:off x="5003120" y="1125285"/>
            <a:ext cx="4903055" cy="496754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 dirty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80174F16-4BDA-401C-B8F4-A44F4C3BE84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0838" y="1353281"/>
            <a:ext cx="4368799" cy="459666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0253A232-ACE5-4418-92DE-F4292C639DF7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186364" y="1353281"/>
            <a:ext cx="4368798" cy="459666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4" name="Title 15">
            <a:extLst>
              <a:ext uri="{FF2B5EF4-FFF2-40B4-BE49-F238E27FC236}">
                <a16:creationId xmlns:a16="http://schemas.microsoft.com/office/drawing/2014/main" id="{7BDD6C53-1DA6-48E6-A106-649A7D6A5C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0838" y="336001"/>
            <a:ext cx="9204324" cy="645075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88484B4F-FB7A-4F8C-AB88-3FB4F74A2F0A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45500" y="6524625"/>
            <a:ext cx="1109662" cy="14446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13" name="Text Placeholder 14">
            <a:extLst>
              <a:ext uri="{FF2B5EF4-FFF2-40B4-BE49-F238E27FC236}">
                <a16:creationId xmlns:a16="http://schemas.microsoft.com/office/drawing/2014/main" id="{801CA37C-521A-422C-8F03-6747E16C7690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7" y="6172664"/>
            <a:ext cx="7813675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1499810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618" userDrawn="1">
          <p15:clr>
            <a:srgbClr val="FBAE40"/>
          </p15:clr>
        </p15:guide>
        <p15:guide id="7" pos="2984" userDrawn="1">
          <p15:clr>
            <a:srgbClr val="FBAE40"/>
          </p15:clr>
        </p15:guide>
        <p15:guide id="8" pos="3256" userDrawn="1">
          <p15:clr>
            <a:srgbClr val="FBAE40"/>
          </p15:clr>
        </p15:guide>
        <p15:guide id="9" orient="horz" pos="845" userDrawn="1">
          <p15:clr>
            <a:srgbClr val="FBAE40"/>
          </p15:clr>
        </p15:guide>
        <p15:guide id="10" orient="horz" pos="3748" userDrawn="1">
          <p15:clr>
            <a:srgbClr val="FBAE40"/>
          </p15:clr>
        </p15:guide>
        <p15:guide id="11" pos="217" userDrawn="1">
          <p15:clr>
            <a:srgbClr val="FBAE40"/>
          </p15:clr>
        </p15:guide>
        <p15:guide id="12" pos="6023" userDrawn="1">
          <p15:clr>
            <a:srgbClr val="FBAE40"/>
          </p15:clr>
        </p15:guide>
        <p15:guide id="13" orient="horz" pos="21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(Picture right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BAAB6DF2-F633-4A65-A920-342873356B74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666187461"/>
              </p:ext>
            </p:extLst>
          </p:nvPr>
        </p:nvGraphicFramePr>
        <p:xfrm>
          <a:off x="1721" y="2119"/>
          <a:ext cx="1720" cy="21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592" imgH="595" progId="TCLayout.ActiveDocument.1">
                  <p:embed/>
                </p:oleObj>
              </mc:Choice>
              <mc:Fallback>
                <p:oleObj name="think-cell Slide" r:id="rId4" imgW="592" imgH="595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BAAB6DF2-F633-4A65-A920-342873356B7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1" y="2119"/>
                        <a:ext cx="1720" cy="211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 hidden="1">
            <a:extLst>
              <a:ext uri="{FF2B5EF4-FFF2-40B4-BE49-F238E27FC236}">
                <a16:creationId xmlns:a16="http://schemas.microsoft.com/office/drawing/2014/main" id="{1F88C3A6-81F4-4C2B-9944-7A99E71C5D62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12" name="Grå baggrund 1"/>
          <p:cNvSpPr/>
          <p:nvPr userDrawn="1"/>
        </p:nvSpPr>
        <p:spPr>
          <a:xfrm>
            <a:off x="2" y="1110393"/>
            <a:ext cx="4903055" cy="4964099"/>
          </a:xfrm>
          <a:prstGeom prst="rect">
            <a:avLst/>
          </a:prstGeom>
          <a:solidFill>
            <a:srgbClr val="F5F6F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4" name="Content Placeholder 2"/>
          <p:cNvSpPr>
            <a:spLocks noGrp="1"/>
          </p:cNvSpPr>
          <p:nvPr>
            <p:ph idx="1" hasCustomPrompt="1"/>
          </p:nvPr>
        </p:nvSpPr>
        <p:spPr>
          <a:xfrm>
            <a:off x="344488" y="1341438"/>
            <a:ext cx="4321175" cy="4608512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05C9A02-46F5-4F1E-BC34-1CE77859B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8" y="333375"/>
            <a:ext cx="9217025" cy="647700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5C5449-5351-4BC4-A062-46B47AB9E0AC}"/>
              </a:ext>
            </a:extLst>
          </p:cNvPr>
          <p:cNvSpPr>
            <a:spLocks noGrp="1"/>
          </p:cNvSpPr>
          <p:nvPr>
            <p:ph type="pic" sz="quarter" idx="33"/>
          </p:nvPr>
        </p:nvSpPr>
        <p:spPr>
          <a:xfrm>
            <a:off x="5024438" y="1104901"/>
            <a:ext cx="4881563" cy="4964099"/>
          </a:xfrm>
        </p:spPr>
        <p:txBody>
          <a:bodyPr anchor="ctr" anchorCtr="0"/>
          <a:lstStyle>
            <a:lvl1pPr algn="ctr">
              <a:defRPr sz="900">
                <a:latin typeface="+mj-lt"/>
              </a:defRPr>
            </a:lvl1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11" name="Date Placeholder 5">
            <a:extLst>
              <a:ext uri="{FF2B5EF4-FFF2-40B4-BE49-F238E27FC236}">
                <a16:creationId xmlns:a16="http://schemas.microsoft.com/office/drawing/2014/main" id="{B63006F8-F186-4377-A2E4-3BDC3E4852D4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54096" y="6534084"/>
            <a:ext cx="1112092" cy="137917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61AEE5B-303B-45B9-A972-7FD3D0E35077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9" y="6172664"/>
            <a:ext cx="7813674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1773707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0" userDrawn="1">
          <p15:clr>
            <a:srgbClr val="FBAE40"/>
          </p15:clr>
        </p15:guide>
        <p15:guide id="2" pos="217" userDrawn="1">
          <p15:clr>
            <a:srgbClr val="FBAE40"/>
          </p15:clr>
        </p15:guide>
        <p15:guide id="3" orient="horz" pos="618" userDrawn="1">
          <p15:clr>
            <a:srgbClr val="FBAE40"/>
          </p15:clr>
        </p15:guide>
        <p15:guide id="4" orient="horz" pos="845" userDrawn="1">
          <p15:clr>
            <a:srgbClr val="FBAE40"/>
          </p15:clr>
        </p15:guide>
        <p15:guide id="6" pos="2939" userDrawn="1">
          <p15:clr>
            <a:srgbClr val="FBAE40"/>
          </p15:clr>
        </p15:guide>
        <p15:guide id="7" pos="3165" userDrawn="1">
          <p15:clr>
            <a:srgbClr val="FBAE40"/>
          </p15:clr>
        </p15:guide>
        <p15:guide id="8" pos="6023" userDrawn="1">
          <p15:clr>
            <a:srgbClr val="FBAE40"/>
          </p15:clr>
        </p15:guide>
        <p15:guide id="9" orient="horz" pos="3748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4CAC8B30-2E43-45A0-9668-9127BE8E11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274669276"/>
              </p:ext>
            </p:extLst>
          </p:nvPr>
        </p:nvGraphicFramePr>
        <p:xfrm>
          <a:off x="1722" y="2118"/>
          <a:ext cx="1719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38" imgH="338" progId="TCLayout.ActiveDocument.1">
                  <p:embed/>
                </p:oleObj>
              </mc:Choice>
              <mc:Fallback>
                <p:oleObj name="think-cell Slide" r:id="rId4" imgW="338" imgH="33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4CAC8B30-2E43-45A0-9668-9127BE8E11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2" y="2118"/>
                        <a:ext cx="1719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26CECA9-A227-494A-93CD-76BCAC5FAB8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</a:pPr>
            <a:endParaRPr lang="en-GB" sz="1400" b="1" i="0" baseline="0" noProof="0" dirty="0">
              <a:latin typeface="Orsted Sans Office" panose="020B0604020202020204"/>
              <a:ea typeface="Verdana" panose="020B0604030504040204" pitchFamily="34" charset="0"/>
              <a:cs typeface="Arial" panose="020B0604020202020204" pitchFamily="34" charset="0"/>
              <a:sym typeface="Orsted Sans Office" panose="020B0604020202020204"/>
            </a:endParaRPr>
          </a:p>
        </p:txBody>
      </p:sp>
      <p:sp>
        <p:nvSpPr>
          <p:cNvPr id="10" name="Grå baggrund 1">
            <a:extLst>
              <a:ext uri="{FF2B5EF4-FFF2-40B4-BE49-F238E27FC236}">
                <a16:creationId xmlns:a16="http://schemas.microsoft.com/office/drawing/2014/main" id="{01B2B125-6B35-454E-8035-48AC7433FD8F}"/>
              </a:ext>
            </a:extLst>
          </p:cNvPr>
          <p:cNvSpPr/>
          <p:nvPr userDrawn="1"/>
        </p:nvSpPr>
        <p:spPr>
          <a:xfrm>
            <a:off x="2" y="1110391"/>
            <a:ext cx="4903055" cy="24330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4" name="Grå baggrund 2">
            <a:extLst>
              <a:ext uri="{FF2B5EF4-FFF2-40B4-BE49-F238E27FC236}">
                <a16:creationId xmlns:a16="http://schemas.microsoft.com/office/drawing/2014/main" id="{39ED60BB-9E72-4727-8CDB-2A8DF2911BB2}"/>
              </a:ext>
            </a:extLst>
          </p:cNvPr>
          <p:cNvSpPr/>
          <p:nvPr userDrawn="1"/>
        </p:nvSpPr>
        <p:spPr>
          <a:xfrm>
            <a:off x="2" y="3641429"/>
            <a:ext cx="4903055" cy="24330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3" name="Grå baggrund 3"/>
          <p:cNvSpPr/>
          <p:nvPr userDrawn="1"/>
        </p:nvSpPr>
        <p:spPr>
          <a:xfrm>
            <a:off x="5003120" y="1110393"/>
            <a:ext cx="4903055" cy="49640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A859BB-4097-4B5C-9389-6FAEBA760E8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0838" y="1353282"/>
            <a:ext cx="4314825" cy="2075718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/>
              <a:t>Click to add text </a:t>
            </a:r>
            <a:endParaRPr lang="en-GB" noProof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418D3D8A-091D-4BFB-A5DB-F4E694271B33}"/>
              </a:ext>
            </a:extLst>
          </p:cNvPr>
          <p:cNvSpPr>
            <a:spLocks noGrp="1"/>
          </p:cNvSpPr>
          <p:nvPr>
            <p:ph idx="31" hasCustomPrompt="1"/>
          </p:nvPr>
        </p:nvSpPr>
        <p:spPr>
          <a:xfrm>
            <a:off x="350838" y="3789363"/>
            <a:ext cx="4314825" cy="2160587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/>
              <a:t>Click to add text </a:t>
            </a:r>
            <a:endParaRPr lang="en-GB" noProof="0"/>
          </a:p>
        </p:txBody>
      </p:sp>
      <p:sp>
        <p:nvSpPr>
          <p:cNvPr id="15" name="Title 9">
            <a:extLst>
              <a:ext uri="{FF2B5EF4-FFF2-40B4-BE49-F238E27FC236}">
                <a16:creationId xmlns:a16="http://schemas.microsoft.com/office/drawing/2014/main" id="{18F7F73D-9FCB-45C3-B992-2B32EEEE9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8" y="333375"/>
            <a:ext cx="9217025" cy="647700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123B9CC-C5A4-4643-B269-DAC7EF9FBD24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226050" y="1353281"/>
            <a:ext cx="4329112" cy="459666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0" name="Date Placeholder 5">
            <a:extLst>
              <a:ext uri="{FF2B5EF4-FFF2-40B4-BE49-F238E27FC236}">
                <a16:creationId xmlns:a16="http://schemas.microsoft.com/office/drawing/2014/main" id="{17378213-CA67-447D-8DAC-ED1FEFB9FCCA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49421" y="6524625"/>
            <a:ext cx="1112092" cy="14446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21" name="Text Placeholder 14">
            <a:extLst>
              <a:ext uri="{FF2B5EF4-FFF2-40B4-BE49-F238E27FC236}">
                <a16:creationId xmlns:a16="http://schemas.microsoft.com/office/drawing/2014/main" id="{7B394198-7E8C-4F84-A0A9-D748830C69A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7" y="6172664"/>
            <a:ext cx="7813675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39716064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0" userDrawn="1">
          <p15:clr>
            <a:srgbClr val="FBAE40"/>
          </p15:clr>
        </p15:guide>
        <p15:guide id="3" pos="6023" userDrawn="1">
          <p15:clr>
            <a:srgbClr val="FBAE40"/>
          </p15:clr>
        </p15:guide>
        <p15:guide id="4" orient="horz" pos="618" userDrawn="1">
          <p15:clr>
            <a:srgbClr val="FBAE40"/>
          </p15:clr>
        </p15:guide>
        <p15:guide id="7" orient="horz" pos="3748" userDrawn="1">
          <p15:clr>
            <a:srgbClr val="FBAE40"/>
          </p15:clr>
        </p15:guide>
        <p15:guide id="8" orient="horz" pos="2387" userDrawn="1">
          <p15:clr>
            <a:srgbClr val="FBAE40"/>
          </p15:clr>
        </p15:guide>
        <p15:guide id="9" pos="2939" userDrawn="1">
          <p15:clr>
            <a:srgbClr val="FBAE40"/>
          </p15:clr>
        </p15:guide>
        <p15:guide id="10" pos="3292">
          <p15:clr>
            <a:srgbClr val="FBAE40"/>
          </p15:clr>
        </p15:guide>
        <p15:guide id="11" pos="217" userDrawn="1">
          <p15:clr>
            <a:srgbClr val="FBAE40"/>
          </p15:clr>
        </p15:guide>
        <p15:guide id="12" orient="horz" pos="845" userDrawn="1">
          <p15:clr>
            <a:srgbClr val="FBAE40"/>
          </p15:clr>
        </p15:guide>
        <p15:guide id="13" orient="horz" pos="216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4CAC8B30-2E43-45A0-9668-9127BE8E11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4031998214"/>
              </p:ext>
            </p:extLst>
          </p:nvPr>
        </p:nvGraphicFramePr>
        <p:xfrm>
          <a:off x="1722" y="2118"/>
          <a:ext cx="1719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38" imgH="338" progId="TCLayout.ActiveDocument.1">
                  <p:embed/>
                </p:oleObj>
              </mc:Choice>
              <mc:Fallback>
                <p:oleObj name="think-cell Slide" r:id="rId4" imgW="338" imgH="33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4CAC8B30-2E43-45A0-9668-9127BE8E11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2" y="2118"/>
                        <a:ext cx="1719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26CECA9-A227-494A-93CD-76BCAC5FAB8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3" name="Grå baggrund 2">
            <a:extLst>
              <a:ext uri="{FF2B5EF4-FFF2-40B4-BE49-F238E27FC236}">
                <a16:creationId xmlns:a16="http://schemas.microsoft.com/office/drawing/2014/main" id="{11ACE4E7-B4E7-4994-B33A-54AB326A1A66}"/>
              </a:ext>
            </a:extLst>
          </p:cNvPr>
          <p:cNvSpPr/>
          <p:nvPr userDrawn="1"/>
        </p:nvSpPr>
        <p:spPr>
          <a:xfrm>
            <a:off x="5002943" y="3641429"/>
            <a:ext cx="4903055" cy="24330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0" name="Grå baggrund 1">
            <a:extLst>
              <a:ext uri="{FF2B5EF4-FFF2-40B4-BE49-F238E27FC236}">
                <a16:creationId xmlns:a16="http://schemas.microsoft.com/office/drawing/2014/main" id="{01B2B125-6B35-454E-8035-48AC7433FD8F}"/>
              </a:ext>
            </a:extLst>
          </p:cNvPr>
          <p:cNvSpPr/>
          <p:nvPr userDrawn="1"/>
        </p:nvSpPr>
        <p:spPr>
          <a:xfrm>
            <a:off x="2" y="1110391"/>
            <a:ext cx="4903055" cy="49640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3" name="Grå baggrund 3"/>
          <p:cNvSpPr/>
          <p:nvPr userDrawn="1"/>
        </p:nvSpPr>
        <p:spPr>
          <a:xfrm>
            <a:off x="5003120" y="1110393"/>
            <a:ext cx="4903055" cy="2433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F8A859BB-4097-4B5C-9389-6FAEBA760E8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50838" y="1353282"/>
            <a:ext cx="4314825" cy="4596668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/>
              <a:t>Click to add text </a:t>
            </a:r>
            <a:endParaRPr lang="en-GB" noProof="0"/>
          </a:p>
        </p:txBody>
      </p:sp>
      <p:sp>
        <p:nvSpPr>
          <p:cNvPr id="15" name="Title 9">
            <a:extLst>
              <a:ext uri="{FF2B5EF4-FFF2-40B4-BE49-F238E27FC236}">
                <a16:creationId xmlns:a16="http://schemas.microsoft.com/office/drawing/2014/main" id="{18F7F73D-9FCB-45C3-B992-2B32EEEE9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8" y="333375"/>
            <a:ext cx="9217025" cy="647700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123B9CC-C5A4-4643-B269-DAC7EF9FBD24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226050" y="1353281"/>
            <a:ext cx="4329112" cy="207571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C7D78EA-9686-4763-A87C-98986421D877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5226050" y="3789363"/>
            <a:ext cx="4329161" cy="2160587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</p:txBody>
      </p:sp>
      <p:sp>
        <p:nvSpPr>
          <p:cNvPr id="14" name="Date Placeholder 5">
            <a:extLst>
              <a:ext uri="{FF2B5EF4-FFF2-40B4-BE49-F238E27FC236}">
                <a16:creationId xmlns:a16="http://schemas.microsoft.com/office/drawing/2014/main" id="{DBFEBF54-159E-4449-80F0-84FF0FCA4A32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49421" y="6524625"/>
            <a:ext cx="1112092" cy="137918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136CAD59-AE58-4FA6-94CB-1EDB6FD58B44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7" y="6172664"/>
            <a:ext cx="7813675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42404641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0">
          <p15:clr>
            <a:srgbClr val="FBAE40"/>
          </p15:clr>
        </p15:guide>
        <p15:guide id="3" pos="6023">
          <p15:clr>
            <a:srgbClr val="FBAE40"/>
          </p15:clr>
        </p15:guide>
        <p15:guide id="4" orient="horz" pos="618">
          <p15:clr>
            <a:srgbClr val="FBAE40"/>
          </p15:clr>
        </p15:guide>
        <p15:guide id="7" orient="horz" pos="3748">
          <p15:clr>
            <a:srgbClr val="FBAE40"/>
          </p15:clr>
        </p15:guide>
        <p15:guide id="8" orient="horz" pos="2387">
          <p15:clr>
            <a:srgbClr val="FBAE40"/>
          </p15:clr>
        </p15:guide>
        <p15:guide id="9" pos="2939">
          <p15:clr>
            <a:srgbClr val="FBAE40"/>
          </p15:clr>
        </p15:guide>
        <p15:guide id="10" pos="3292">
          <p15:clr>
            <a:srgbClr val="FBAE40"/>
          </p15:clr>
        </p15:guide>
        <p15:guide id="11" pos="217">
          <p15:clr>
            <a:srgbClr val="FBAE40"/>
          </p15:clr>
        </p15:guide>
        <p15:guide id="12" orient="horz" pos="845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ree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 hidden="1">
            <a:extLst>
              <a:ext uri="{FF2B5EF4-FFF2-40B4-BE49-F238E27FC236}">
                <a16:creationId xmlns:a16="http://schemas.microsoft.com/office/drawing/2014/main" id="{4CAC8B30-2E43-45A0-9668-9127BE8E1172}"/>
              </a:ext>
            </a:extLst>
          </p:cNvPr>
          <p:cNvGraphicFramePr>
            <a:graphicFrameLocks noChangeAspect="1"/>
          </p:cNvGraphicFramePr>
          <p:nvPr userDrawn="1">
            <p:custDataLst>
              <p:tags r:id="rId1"/>
            </p:custDataLst>
          </p:nvPr>
        </p:nvGraphicFramePr>
        <p:xfrm>
          <a:off x="1722" y="2118"/>
          <a:ext cx="1719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38" imgH="338" progId="TCLayout.ActiveDocument.1">
                  <p:embed/>
                </p:oleObj>
              </mc:Choice>
              <mc:Fallback>
                <p:oleObj name="think-cell Slide" r:id="rId4" imgW="338" imgH="338" progId="TCLayout.ActiveDocument.1">
                  <p:embed/>
                  <p:pic>
                    <p:nvPicPr>
                      <p:cNvPr id="3" name="Object 2" hidden="1">
                        <a:extLst>
                          <a:ext uri="{FF2B5EF4-FFF2-40B4-BE49-F238E27FC236}">
                            <a16:creationId xmlns:a16="http://schemas.microsoft.com/office/drawing/2014/main" id="{4CAC8B30-2E43-45A0-9668-9127BE8E1172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22" y="2118"/>
                        <a:ext cx="1719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 hidden="1">
            <a:extLst>
              <a:ext uri="{FF2B5EF4-FFF2-40B4-BE49-F238E27FC236}">
                <a16:creationId xmlns:a16="http://schemas.microsoft.com/office/drawing/2014/main" id="{526CECA9-A227-494A-93CD-76BCAC5FAB8A}"/>
              </a:ext>
            </a:extLst>
          </p:cNvPr>
          <p:cNvSpPr/>
          <p:nvPr userDrawn="1">
            <p:custDataLst>
              <p:tags r:id="rId2"/>
            </p:custDataLst>
          </p:nvPr>
        </p:nvSpPr>
        <p:spPr>
          <a:xfrm>
            <a:off x="0" y="0"/>
            <a:ext cx="171979" cy="15875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endParaRPr lang="en-GB" sz="1800" b="1" i="0" baseline="0" noProof="0" dirty="0">
              <a:latin typeface="Verdana" panose="020B0604030504040204" pitchFamily="34" charset="0"/>
              <a:ea typeface="+mj-ea"/>
              <a:cs typeface="Arial" panose="020B0604020202020204" pitchFamily="34" charset="0"/>
              <a:sym typeface="Verdana" panose="020B0604030504040204" pitchFamily="34" charset="0"/>
            </a:endParaRPr>
          </a:p>
        </p:txBody>
      </p:sp>
      <p:sp>
        <p:nvSpPr>
          <p:cNvPr id="23" name="Grå baggrund 2">
            <a:extLst>
              <a:ext uri="{FF2B5EF4-FFF2-40B4-BE49-F238E27FC236}">
                <a16:creationId xmlns:a16="http://schemas.microsoft.com/office/drawing/2014/main" id="{11ACE4E7-B4E7-4994-B33A-54AB326A1A66}"/>
              </a:ext>
            </a:extLst>
          </p:cNvPr>
          <p:cNvSpPr/>
          <p:nvPr userDrawn="1"/>
        </p:nvSpPr>
        <p:spPr>
          <a:xfrm>
            <a:off x="5002943" y="3641429"/>
            <a:ext cx="4903055" cy="24330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3" name="Grå baggrund 3"/>
          <p:cNvSpPr/>
          <p:nvPr userDrawn="1"/>
        </p:nvSpPr>
        <p:spPr>
          <a:xfrm>
            <a:off x="5003120" y="1110393"/>
            <a:ext cx="4903055" cy="2433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5" name="Title 9">
            <a:extLst>
              <a:ext uri="{FF2B5EF4-FFF2-40B4-BE49-F238E27FC236}">
                <a16:creationId xmlns:a16="http://schemas.microsoft.com/office/drawing/2014/main" id="{18F7F73D-9FCB-45C3-B992-2B32EEEE99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8" y="333375"/>
            <a:ext cx="9217025" cy="647700"/>
          </a:xfrm>
        </p:spPr>
        <p:txBody>
          <a:bodyPr anchor="t"/>
          <a:lstStyle>
            <a:lvl1pPr>
              <a:defRPr sz="1800"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9" name="Content Placeholder 2">
            <a:extLst>
              <a:ext uri="{FF2B5EF4-FFF2-40B4-BE49-F238E27FC236}">
                <a16:creationId xmlns:a16="http://schemas.microsoft.com/office/drawing/2014/main" id="{8123B9CC-C5A4-4643-B269-DAC7EF9FBD24}"/>
              </a:ext>
            </a:extLst>
          </p:cNvPr>
          <p:cNvSpPr>
            <a:spLocks noGrp="1"/>
          </p:cNvSpPr>
          <p:nvPr>
            <p:ph idx="29" hasCustomPrompt="1"/>
          </p:nvPr>
        </p:nvSpPr>
        <p:spPr>
          <a:xfrm>
            <a:off x="5226050" y="1353281"/>
            <a:ext cx="4329112" cy="207571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9C7D78EA-9686-4763-A87C-98986421D877}"/>
              </a:ext>
            </a:extLst>
          </p:cNvPr>
          <p:cNvSpPr>
            <a:spLocks noGrp="1"/>
          </p:cNvSpPr>
          <p:nvPr>
            <p:ph idx="34" hasCustomPrompt="1"/>
          </p:nvPr>
        </p:nvSpPr>
        <p:spPr>
          <a:xfrm>
            <a:off x="5226050" y="3789363"/>
            <a:ext cx="4329161" cy="2160587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</p:txBody>
      </p:sp>
      <p:sp>
        <p:nvSpPr>
          <p:cNvPr id="14" name="Grå baggrund 2">
            <a:extLst>
              <a:ext uri="{FF2B5EF4-FFF2-40B4-BE49-F238E27FC236}">
                <a16:creationId xmlns:a16="http://schemas.microsoft.com/office/drawing/2014/main" id="{C5E9D9DE-9597-446F-8865-160AF6D0D2A1}"/>
              </a:ext>
            </a:extLst>
          </p:cNvPr>
          <p:cNvSpPr/>
          <p:nvPr userDrawn="1"/>
        </p:nvSpPr>
        <p:spPr>
          <a:xfrm>
            <a:off x="-4631" y="3641429"/>
            <a:ext cx="4903055" cy="243306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600"/>
              </a:spcBef>
            </a:pPr>
            <a:endParaRPr lang="en-GB" sz="10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17" name="Grå baggrund 3">
            <a:extLst>
              <a:ext uri="{FF2B5EF4-FFF2-40B4-BE49-F238E27FC236}">
                <a16:creationId xmlns:a16="http://schemas.microsoft.com/office/drawing/2014/main" id="{44D833FE-D38B-47AD-A7C4-EB83D60CE2D6}"/>
              </a:ext>
            </a:extLst>
          </p:cNvPr>
          <p:cNvSpPr/>
          <p:nvPr userDrawn="1"/>
        </p:nvSpPr>
        <p:spPr>
          <a:xfrm>
            <a:off x="-4454" y="1110393"/>
            <a:ext cx="4903055" cy="243305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>
              <a:lnSpc>
                <a:spcPct val="95000"/>
              </a:lnSpc>
              <a:spcBef>
                <a:spcPts val="1500"/>
              </a:spcBef>
            </a:pPr>
            <a:endParaRPr lang="en-GB" sz="1300" noProof="0">
              <a:latin typeface="+mj-lt"/>
              <a:cs typeface="Arial" panose="020B0604020202020204" pitchFamily="34" charset="0"/>
              <a:sym typeface="Orsted Sans Office" panose="00000500000000000000" pitchFamily="2" charset="0"/>
            </a:endParaRPr>
          </a:p>
        </p:txBody>
      </p:sp>
      <p:sp>
        <p:nvSpPr>
          <p:cNvPr id="20" name="Content Placeholder 2">
            <a:extLst>
              <a:ext uri="{FF2B5EF4-FFF2-40B4-BE49-F238E27FC236}">
                <a16:creationId xmlns:a16="http://schemas.microsoft.com/office/drawing/2014/main" id="{31555923-D109-426B-A56A-2E7500944251}"/>
              </a:ext>
            </a:extLst>
          </p:cNvPr>
          <p:cNvSpPr>
            <a:spLocks noGrp="1"/>
          </p:cNvSpPr>
          <p:nvPr>
            <p:ph idx="35" hasCustomPrompt="1"/>
          </p:nvPr>
        </p:nvSpPr>
        <p:spPr>
          <a:xfrm>
            <a:off x="350838" y="1353281"/>
            <a:ext cx="4314825" cy="2075719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800"/>
              </a:spcBef>
              <a:defRPr sz="130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  <a:p>
            <a:pPr lvl="1"/>
            <a:r>
              <a:rPr lang="en-GB" noProof="0" dirty="0"/>
              <a:t>Second level</a:t>
            </a:r>
          </a:p>
          <a:p>
            <a:pPr lvl="2"/>
            <a:r>
              <a:rPr lang="en-GB" noProof="0" dirty="0"/>
              <a:t>Third level</a:t>
            </a:r>
          </a:p>
          <a:p>
            <a:pPr lvl="3"/>
            <a:r>
              <a:rPr lang="en-GB" noProof="0" dirty="0"/>
              <a:t>Fourth level</a:t>
            </a:r>
          </a:p>
          <a:p>
            <a:pPr lvl="4"/>
            <a:r>
              <a:rPr lang="en-GB" noProof="0" dirty="0"/>
              <a:t>Fifth level</a:t>
            </a:r>
          </a:p>
        </p:txBody>
      </p:sp>
      <p:sp>
        <p:nvSpPr>
          <p:cNvPr id="21" name="Content Placeholder 2">
            <a:extLst>
              <a:ext uri="{FF2B5EF4-FFF2-40B4-BE49-F238E27FC236}">
                <a16:creationId xmlns:a16="http://schemas.microsoft.com/office/drawing/2014/main" id="{92B0E404-E174-4D90-88EC-2FBC501AAC7D}"/>
              </a:ext>
            </a:extLst>
          </p:cNvPr>
          <p:cNvSpPr>
            <a:spLocks noGrp="1"/>
          </p:cNvSpPr>
          <p:nvPr>
            <p:ph idx="36" hasCustomPrompt="1"/>
          </p:nvPr>
        </p:nvSpPr>
        <p:spPr>
          <a:xfrm>
            <a:off x="351286" y="3789363"/>
            <a:ext cx="4314378" cy="2160587"/>
          </a:xfrm>
        </p:spPr>
        <p:txBody>
          <a:bodyPr/>
          <a:lstStyle>
            <a:lvl1pPr marL="216000" indent="-216000">
              <a:lnSpc>
                <a:spcPct val="95000"/>
              </a:lnSpc>
              <a:spcBef>
                <a:spcPts val="800"/>
              </a:spcBef>
              <a:buFont typeface="Arial" panose="020B0604020202020204" pitchFamily="34" charset="0"/>
              <a:buChar char="–"/>
              <a:defRPr sz="1300" b="0">
                <a:solidFill>
                  <a:schemeClr val="tx2"/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2pPr>
            <a:lvl3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3pPr>
            <a:lvl4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4pPr>
            <a:lvl5pPr>
              <a:lnSpc>
                <a:spcPct val="95000"/>
              </a:lnSpc>
              <a:spcBef>
                <a:spcPts val="600"/>
              </a:spcBef>
              <a:defRPr sz="1300">
                <a:solidFill>
                  <a:schemeClr val="tx2"/>
                </a:solidFill>
                <a:latin typeface="Orsted Sans Office" panose="00000500000000000000" pitchFamily="2" charset="0"/>
              </a:defRPr>
            </a:lvl5pPr>
          </a:lstStyle>
          <a:p>
            <a:pPr lvl="0"/>
            <a:r>
              <a:rPr lang="en-GB" dirty="0"/>
              <a:t>Click to add text </a:t>
            </a:r>
            <a:endParaRPr lang="en-GB" noProof="0" dirty="0"/>
          </a:p>
        </p:txBody>
      </p:sp>
      <p:sp>
        <p:nvSpPr>
          <p:cNvPr id="16" name="Date Placeholder 5">
            <a:extLst>
              <a:ext uri="{FF2B5EF4-FFF2-40B4-BE49-F238E27FC236}">
                <a16:creationId xmlns:a16="http://schemas.microsoft.com/office/drawing/2014/main" id="{FCF36023-AD94-43EF-BD97-78A8214B39E6}"/>
              </a:ext>
            </a:extLst>
          </p:cNvPr>
          <p:cNvSpPr>
            <a:spLocks noGrp="1"/>
          </p:cNvSpPr>
          <p:nvPr>
            <p:ph type="dt" sz="half" idx="27"/>
          </p:nvPr>
        </p:nvSpPr>
        <p:spPr>
          <a:xfrm>
            <a:off x="8452439" y="6524625"/>
            <a:ext cx="1109073" cy="144463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>
              <a:defRPr lang="en-US" sz="700" smtClean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</a:lstStyle>
          <a:p>
            <a:pPr algn="r">
              <a:lnSpc>
                <a:spcPct val="95000"/>
              </a:lnSpc>
            </a:pPr>
            <a:endParaRPr lang="en-US" dirty="0"/>
          </a:p>
        </p:txBody>
      </p:sp>
      <p:sp>
        <p:nvSpPr>
          <p:cNvPr id="24" name="Text Placeholder 14">
            <a:extLst>
              <a:ext uri="{FF2B5EF4-FFF2-40B4-BE49-F238E27FC236}">
                <a16:creationId xmlns:a16="http://schemas.microsoft.com/office/drawing/2014/main" id="{1B176DEF-C8F0-4962-9E9D-B8890A99D731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60389" y="6172664"/>
            <a:ext cx="7813674" cy="489879"/>
          </a:xfrm>
        </p:spPr>
        <p:txBody>
          <a:bodyPr anchor="b" anchorCtr="0"/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sz="700" b="0" baseline="0">
                <a:solidFill>
                  <a:schemeClr val="bg1">
                    <a:lumMod val="50000"/>
                  </a:schemeClr>
                </a:solidFill>
                <a:latin typeface="+mj-lt"/>
                <a:cs typeface="Arial" panose="020B0604020202020204" pitchFamily="34" charset="0"/>
                <a:sym typeface="Orsted Sans Office" panose="00000500000000000000" pitchFamily="2" charset="0"/>
              </a:defRPr>
            </a:lvl1pPr>
            <a:lvl2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2pPr>
            <a:lvl3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3pPr>
            <a:lvl4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4pPr>
            <a:lvl5pPr>
              <a:lnSpc>
                <a:spcPct val="95000"/>
              </a:lnSpc>
              <a:spcBef>
                <a:spcPts val="204"/>
              </a:spcBef>
              <a:defRPr sz="476" b="0">
                <a:solidFill>
                  <a:schemeClr val="accent6"/>
                </a:solidFill>
              </a:defRPr>
            </a:lvl5pPr>
          </a:lstStyle>
          <a:p>
            <a:pPr lvl="0"/>
            <a:r>
              <a:rPr lang="en-GB" dirty="0"/>
              <a:t>Click to add source or notes</a:t>
            </a:r>
          </a:p>
        </p:txBody>
      </p:sp>
    </p:spTree>
    <p:extLst>
      <p:ext uri="{BB962C8B-B14F-4D97-AF65-F5344CB8AC3E}">
        <p14:creationId xmlns:p14="http://schemas.microsoft.com/office/powerpoint/2010/main" val="10039211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0">
          <p15:clr>
            <a:srgbClr val="FBAE40"/>
          </p15:clr>
        </p15:guide>
        <p15:guide id="3" pos="6023">
          <p15:clr>
            <a:srgbClr val="FBAE40"/>
          </p15:clr>
        </p15:guide>
        <p15:guide id="4" orient="horz" pos="618">
          <p15:clr>
            <a:srgbClr val="FBAE40"/>
          </p15:clr>
        </p15:guide>
        <p15:guide id="7" orient="horz" pos="3748">
          <p15:clr>
            <a:srgbClr val="FBAE40"/>
          </p15:clr>
        </p15:guide>
        <p15:guide id="8" orient="horz" pos="2387">
          <p15:clr>
            <a:srgbClr val="FBAE40"/>
          </p15:clr>
        </p15:guide>
        <p15:guide id="9" pos="2939">
          <p15:clr>
            <a:srgbClr val="FBAE40"/>
          </p15:clr>
        </p15:guide>
        <p15:guide id="10" pos="3292">
          <p15:clr>
            <a:srgbClr val="FBAE40"/>
          </p15:clr>
        </p15:guide>
        <p15:guide id="11" pos="217">
          <p15:clr>
            <a:srgbClr val="FBAE40"/>
          </p15:clr>
        </p15:guide>
        <p15:guide id="12" orient="horz" pos="845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16EF83-0B54-4480-ABF8-0469903C6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489" y="333375"/>
            <a:ext cx="9217024" cy="6477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805246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2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oleObject" Target="../embeddings/oleObject1.bin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 userDrawn="1">
            <p:custDataLst>
              <p:tags r:id="rId13"/>
            </p:custDataLst>
            <p:extLst>
              <p:ext uri="{D42A27DB-BD31-4B8C-83A1-F6EECF244321}">
                <p14:modId xmlns:p14="http://schemas.microsoft.com/office/powerpoint/2010/main" val="4148106553"/>
              </p:ext>
            </p:extLst>
          </p:nvPr>
        </p:nvGraphicFramePr>
        <p:xfrm>
          <a:off x="1721" y="1589"/>
          <a:ext cx="1719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15" imgW="270" imgH="270" progId="TCLayout.ActiveDocument.1">
                  <p:embed/>
                </p:oleObj>
              </mc:Choice>
              <mc:Fallback>
                <p:oleObj name="think-cell Slide" r:id="rId15" imgW="270" imgH="270" progId="TCLayout.ActiveDocument.1">
                  <p:embed/>
                  <p:pic>
                    <p:nvPicPr>
                      <p:cNvPr id="2" name="Object 1" hidden="1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721" y="1589"/>
                        <a:ext cx="1719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962A8D2E-EE54-4E84-8CC5-9E204F3E93E6}"/>
              </a:ext>
            </a:extLst>
          </p:cNvPr>
          <p:cNvSpPr/>
          <p:nvPr userDrawn="1">
            <p:custDataLst>
              <p:tags r:id="rId14"/>
            </p:custDataLst>
          </p:nvPr>
        </p:nvSpPr>
        <p:spPr bwMode="auto">
          <a:xfrm>
            <a:off x="0" y="0"/>
            <a:ext cx="158750" cy="158750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0" tIns="0" rIns="0" bIns="0" numCol="1" spcCol="0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a-DK" sz="1600" b="1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Verdana" pitchFamily="34" charset="0"/>
              <a:ea typeface="+mj-ea"/>
              <a:cs typeface="+mj-cs"/>
              <a:sym typeface="Verdana" panose="020B0604030504040204" pitchFamily="34" charset="0"/>
            </a:endParaRPr>
          </a:p>
        </p:txBody>
      </p:sp>
      <p:sp>
        <p:nvSpPr>
          <p:cNvPr id="160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61692" y="333375"/>
            <a:ext cx="7333568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1800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da-DK" noProof="0" dirty="0"/>
              <a:t>Klik for at redigere i master</a:t>
            </a:r>
            <a:endParaRPr lang="en-GB" noProof="0" dirty="0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71727" y="1406527"/>
            <a:ext cx="9362546" cy="4543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a-DK" noProof="0" dirty="0"/>
              <a:t>Klik for at redigere i master</a:t>
            </a:r>
          </a:p>
          <a:p>
            <a:pPr lvl="1"/>
            <a:r>
              <a:rPr lang="da-DK" noProof="0" dirty="0"/>
              <a:t>Andet niveau</a:t>
            </a:r>
          </a:p>
          <a:p>
            <a:pPr lvl="2"/>
            <a:r>
              <a:rPr lang="da-DK" noProof="0" dirty="0"/>
              <a:t>Tredje niveau</a:t>
            </a:r>
          </a:p>
          <a:p>
            <a:pPr lvl="3"/>
            <a:r>
              <a:rPr lang="da-DK" noProof="0" dirty="0"/>
              <a:t>Fjerde niveau</a:t>
            </a:r>
          </a:p>
          <a:p>
            <a:pPr lvl="4"/>
            <a:r>
              <a:rPr lang="da-DK" noProof="0" dirty="0"/>
              <a:t>Femte niveau</a:t>
            </a:r>
            <a:endParaRPr lang="en-GB" noProof="0" dirty="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107B83A8-3908-4D68-97A6-97DC5C905A3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755214" y="6598017"/>
            <a:ext cx="504057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r" rtl="0" eaLnBrk="0" fontAlgn="base" hangingPunct="0">
              <a:spcBef>
                <a:spcPct val="0"/>
              </a:spcBef>
              <a:spcAft>
                <a:spcPct val="0"/>
              </a:spcAft>
              <a:defRPr sz="900" kern="1200">
                <a:solidFill>
                  <a:srgbClr val="BEBEBE"/>
                </a:solidFill>
                <a:latin typeface="Verdana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Verdana" pitchFamily="34" charset="0"/>
                <a:ea typeface="+mn-ea"/>
                <a:cs typeface="+mn-cs"/>
              </a:defRPr>
            </a:lvl9pPr>
          </a:lstStyle>
          <a:p>
            <a:pPr algn="r"/>
            <a:r>
              <a:rPr lang="en-GB" sz="800" dirty="0"/>
              <a:t>Page </a:t>
            </a:r>
            <a:fld id="{F9FBF275-9436-40CB-880C-9ED6FCEBC6B7}" type="slidenum">
              <a:rPr lang="en-GB" sz="800" smtClean="0"/>
              <a:pPr algn="r"/>
              <a:t>‹#›</a:t>
            </a:fld>
            <a:endParaRPr lang="en-GB" sz="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E937BA-9DD4-4718-957F-FE2B3CCB4295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974" y="6165850"/>
            <a:ext cx="1108539" cy="41369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6" r:id="rId2"/>
    <p:sldLayoutId id="2147483724" r:id="rId3"/>
    <p:sldLayoutId id="2147483728" r:id="rId4"/>
    <p:sldLayoutId id="2147483729" r:id="rId5"/>
    <p:sldLayoutId id="2147483725" r:id="rId6"/>
    <p:sldLayoutId id="2147483734" r:id="rId7"/>
    <p:sldLayoutId id="2147483735" r:id="rId8"/>
    <p:sldLayoutId id="2147483738" r:id="rId9"/>
    <p:sldLayoutId id="2147483739" r:id="rId10"/>
    <p:sldLayoutId id="2147483740" r:id="rId11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1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chemeClr val="tx2"/>
          </a:solidFill>
          <a:latin typeface="Verdana" pitchFamily="34" charset="0"/>
        </a:defRPr>
      </a:lvl9pPr>
    </p:titleStyle>
    <p:bodyStyle>
      <a:lvl1pPr marL="273050" indent="-273050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•"/>
        <a:defRPr sz="1200">
          <a:solidFill>
            <a:schemeClr val="tx1"/>
          </a:solidFill>
          <a:latin typeface="+mn-lt"/>
          <a:ea typeface="+mn-ea"/>
          <a:cs typeface="+mn-cs"/>
        </a:defRPr>
      </a:lvl1pPr>
      <a:lvl2pPr marL="536575" indent="-26193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200">
          <a:solidFill>
            <a:schemeClr val="tx1"/>
          </a:solidFill>
          <a:latin typeface="+mn-lt"/>
        </a:defRPr>
      </a:lvl2pPr>
      <a:lvl3pPr marL="811213" indent="-273050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200">
          <a:solidFill>
            <a:schemeClr val="tx1"/>
          </a:solidFill>
          <a:latin typeface="+mn-lt"/>
        </a:defRPr>
      </a:lvl3pPr>
      <a:lvl4pPr marL="1074738" indent="-26193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200">
          <a:solidFill>
            <a:schemeClr val="tx1"/>
          </a:solidFill>
          <a:latin typeface="+mn-lt"/>
        </a:defRPr>
      </a:lvl4pPr>
      <a:lvl5pPr marL="1357313" indent="-28098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200">
          <a:solidFill>
            <a:schemeClr val="tx1"/>
          </a:solidFill>
          <a:latin typeface="+mn-lt"/>
        </a:defRPr>
      </a:lvl5pPr>
      <a:lvl6pPr marL="1814513" indent="-28098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400">
          <a:solidFill>
            <a:schemeClr val="tx1"/>
          </a:solidFill>
          <a:latin typeface="+mn-lt"/>
        </a:defRPr>
      </a:lvl6pPr>
      <a:lvl7pPr marL="2271713" indent="-28098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400">
          <a:solidFill>
            <a:schemeClr val="tx1"/>
          </a:solidFill>
          <a:latin typeface="+mn-lt"/>
        </a:defRPr>
      </a:lvl7pPr>
      <a:lvl8pPr marL="2728913" indent="-28098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400">
          <a:solidFill>
            <a:schemeClr val="tx1"/>
          </a:solidFill>
          <a:latin typeface="+mn-lt"/>
        </a:defRPr>
      </a:lvl8pPr>
      <a:lvl9pPr marL="3186113" indent="-280988" algn="l" rtl="0" eaLnBrk="1" fontAlgn="base" hangingPunct="1">
        <a:spcBef>
          <a:spcPct val="50000"/>
        </a:spcBef>
        <a:spcAft>
          <a:spcPct val="0"/>
        </a:spcAft>
        <a:buFont typeface="Verdana" pitchFamily="34" charset="0"/>
        <a:buChar char="–"/>
        <a:defRPr sz="1400">
          <a:solidFill>
            <a:schemeClr val="tx1"/>
          </a:solidFill>
          <a:latin typeface="+mn-lt"/>
        </a:defRPr>
      </a:lvl9pPr>
    </p:bodyStyle>
    <p:otherStyle>
      <a:defPPr>
        <a:defRPr lang="da-D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6" orient="horz" pos="3748" userDrawn="1">
          <p15:clr>
            <a:srgbClr val="F26B43"/>
          </p15:clr>
        </p15:guide>
        <p15:guide id="8" pos="6023" userDrawn="1">
          <p15:clr>
            <a:srgbClr val="F26B43"/>
          </p15:clr>
        </p15:guide>
        <p15:guide id="9" orient="horz" pos="210" userDrawn="1">
          <p15:clr>
            <a:srgbClr val="F26B43"/>
          </p15:clr>
        </p15:guide>
        <p15:guide id="10" orient="horz" pos="618" userDrawn="1">
          <p15:clr>
            <a:srgbClr val="F26B43"/>
          </p15:clr>
        </p15:guide>
        <p15:guide id="11" orient="horz" pos="845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oleObject" Target="../embeddings/oleObject12.bin"/><Relationship Id="rId7" Type="http://schemas.openxmlformats.org/officeDocument/2006/relationships/image" Target="../media/image15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4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1D526246-C12E-41A3-B5D9-F861C05648D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2979854648"/>
              </p:ext>
            </p:ext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TCLayout.ActiveDocument.1">
                  <p:embed/>
                </p:oleObj>
              </mc:Choice>
              <mc:Fallback>
                <p:oleObj name="think-cell Slide" r:id="rId3" imgW="360" imgH="360" progId="TCLayout.ActiveDocument.1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1D526246-C12E-41A3-B5D9-F861C05648D8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itle 6">
            <a:extLst>
              <a:ext uri="{FF2B5EF4-FFF2-40B4-BE49-F238E27FC236}">
                <a16:creationId xmlns:a16="http://schemas.microsoft.com/office/drawing/2014/main" id="{71AEBCD7-8B92-4608-8452-2F4A1C17C6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400" dirty="0"/>
              <a:t>COP Graduate Program 2022 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9F18BF6-AFDB-4E47-9E81-D8A6675E6E95}"/>
              </a:ext>
            </a:extLst>
          </p:cNvPr>
          <p:cNvSpPr>
            <a:spLocks noGrp="1"/>
          </p:cNvSpPr>
          <p:nvPr>
            <p:ph idx="29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b="1" i="0" dirty="0">
                <a:solidFill>
                  <a:schemeClr val="tx2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Accelerate your global career</a:t>
            </a:r>
            <a:endParaRPr lang="en-US" b="0" i="0" dirty="0">
              <a:solidFill>
                <a:schemeClr val="tx2">
                  <a:lumMod val="75000"/>
                </a:schemeClr>
              </a:solidFill>
              <a:effectLst/>
              <a:latin typeface="Open Sans" panose="020B0606030504020204" pitchFamily="34" charset="0"/>
            </a:endParaRPr>
          </a:p>
          <a:p>
            <a:pPr marL="0" indent="0" algn="ctr">
              <a:buNone/>
            </a:pPr>
            <a:r>
              <a:rPr lang="en-US" b="0" i="0" dirty="0">
                <a:solidFill>
                  <a:schemeClr val="tx2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Being a part of the COP Graduate program will give you the opportunity to develop personally and professionally. You will gain experience within the</a:t>
            </a:r>
            <a:br>
              <a:rPr lang="en-US" dirty="0">
                <a:solidFill>
                  <a:schemeClr val="tx2">
                    <a:lumMod val="75000"/>
                  </a:schemeClr>
                </a:solidFill>
              </a:rPr>
            </a:br>
            <a:r>
              <a:rPr lang="en-US" b="0" i="0" dirty="0">
                <a:solidFill>
                  <a:schemeClr val="tx2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fast-developing field of renewable energy, with an opportunity to impact the green transition and help set the path to a sustainable world.</a:t>
            </a:r>
          </a:p>
          <a:p>
            <a:pPr marL="0" indent="0" algn="ctr">
              <a:buNone/>
            </a:pPr>
            <a:endParaRPr lang="en-US" dirty="0">
              <a:solidFill>
                <a:schemeClr val="tx2">
                  <a:lumMod val="75000"/>
                </a:schemeClr>
              </a:solidFill>
              <a:latin typeface="Open Sans" panose="020B0606030504020204" pitchFamily="34" charset="0"/>
            </a:endParaRPr>
          </a:p>
          <a:p>
            <a:pPr marL="0" indent="0" algn="ctr">
              <a:buNone/>
            </a:pPr>
            <a:r>
              <a:rPr lang="en-US" b="1" dirty="0">
                <a:solidFill>
                  <a:schemeClr val="tx2">
                    <a:lumMod val="75000"/>
                  </a:schemeClr>
                </a:solidFill>
                <a:latin typeface="Open Sans" panose="020B0606030504020204" pitchFamily="34" charset="0"/>
              </a:rPr>
              <a:t>Application Deadline: </a:t>
            </a:r>
          </a:p>
          <a:p>
            <a:pPr marL="0" indent="0" algn="ctr">
              <a:buNone/>
            </a:pPr>
            <a:r>
              <a:rPr lang="en-US" b="0" i="0" dirty="0">
                <a:solidFill>
                  <a:srgbClr val="333333"/>
                </a:solidFill>
                <a:effectLst/>
                <a:latin typeface="Open Sans" panose="020B0606030504020204" pitchFamily="34" charset="0"/>
              </a:rPr>
              <a:t> </a:t>
            </a:r>
            <a:r>
              <a:rPr lang="en-US" b="1" i="0" dirty="0">
                <a:solidFill>
                  <a:schemeClr val="tx2">
                    <a:lumMod val="75000"/>
                  </a:schemeClr>
                </a:solidFill>
                <a:effectLst/>
                <a:latin typeface="Open Sans" panose="020B0606030504020204" pitchFamily="34" charset="0"/>
              </a:rPr>
              <a:t>March 25, until April 18, 2022</a:t>
            </a:r>
            <a:endParaRPr lang="en-US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B9FE6C7-684B-4ED4-8BB4-0159A1BC2C09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A291E7FB-146F-4835-AA66-45900626E390}"/>
              </a:ext>
            </a:extLst>
          </p:cNvPr>
          <p:cNvPicPr>
            <a:picLocks noGrp="1" noChangeAspect="1"/>
          </p:cNvPicPr>
          <p:nvPr>
            <p:ph idx="3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1949" y="3958613"/>
            <a:ext cx="4119564" cy="1825409"/>
          </a:xfrm>
          <a:prstGeom prst="rect">
            <a:avLst/>
          </a:prstGeom>
        </p:spPr>
      </p:pic>
      <p:pic>
        <p:nvPicPr>
          <p:cNvPr id="89107" name="Picture 19">
            <a:extLst>
              <a:ext uri="{FF2B5EF4-FFF2-40B4-BE49-F238E27FC236}">
                <a16:creationId xmlns:a16="http://schemas.microsoft.com/office/drawing/2014/main" id="{F1F1EAEB-C33F-4B11-B04E-57259BCFC2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946" y="4187556"/>
            <a:ext cx="1141009" cy="1141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A121E09-FB73-4010-9EEC-B29DA7DFB950}"/>
              </a:ext>
            </a:extLst>
          </p:cNvPr>
          <p:cNvSpPr txBox="1"/>
          <p:nvPr/>
        </p:nvSpPr>
        <p:spPr>
          <a:xfrm>
            <a:off x="335147" y="5411761"/>
            <a:ext cx="1796606" cy="2790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COP GP Website QR Code</a:t>
            </a:r>
          </a:p>
        </p:txBody>
      </p:sp>
      <p:pic>
        <p:nvPicPr>
          <p:cNvPr id="89108" name="Picture 20">
            <a:extLst>
              <a:ext uri="{FF2B5EF4-FFF2-40B4-BE49-F238E27FC236}">
                <a16:creationId xmlns:a16="http://schemas.microsoft.com/office/drawing/2014/main" id="{569AF169-FBAC-4495-A8C9-4EC63AE47F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213682"/>
            <a:ext cx="1141009" cy="1141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F870AAE-2190-46A7-8BEB-EA59C6DCD3DF}"/>
              </a:ext>
            </a:extLst>
          </p:cNvPr>
          <p:cNvSpPr txBox="1"/>
          <p:nvPr/>
        </p:nvSpPr>
        <p:spPr>
          <a:xfrm>
            <a:off x="2187214" y="5457125"/>
            <a:ext cx="220391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COP Application </a:t>
            </a:r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</a:rPr>
              <a:t>P</a:t>
            </a:r>
            <a:r>
              <a:rPr lang="en-US" sz="12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age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FC5DACAF-0361-49FC-A0E0-6CA37515AD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641" y="1585872"/>
            <a:ext cx="3224586" cy="1203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44448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lt;root reqver=&quot;24162&quot;&gt;&lt;version val=&quot;27098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m_yearfmt&gt;&lt;begin val=&quot;0&quot;/&gt;&lt;end val=&quot;4&quot;/&gt;&lt;/m_yearfmt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m_yearfmt&gt;&lt;begin val=&quot;0&quot;/&gt;&lt;end val=&quot;4&quot;/&gt;&lt;/m_yearfmt&gt;&lt;/m_precDefaultPercent&gt;&lt;m_precDefaultDate&gt;&lt;m_bNumberIsYear val=&quot;0&quot;/&gt;&lt;m_strFormatTime&gt;%1 %y&lt;/m_strFormatTime&gt;&lt;m_yearfmt&gt;&lt;begin val=&quot;4&quot;/&gt;&lt;end val=&quot;4&quot;/&gt;&lt;/m_yearfmt&gt;&lt;/m_precDefaultDate&gt;&lt;m_precDefaultYear&gt;&lt;m_bNumberIsYear val=&quot;0&quot;/&gt;&lt;m_strFormatTime&gt;%Y&lt;/m_strFormatTime&gt;&lt;m_yearfmt&gt;&lt;begin val=&quot;0&quot;/&gt;&lt;end val=&quot;0&quot;/&gt;&lt;/m_yearfmt&gt;&lt;/m_precDefaultYear&gt;&lt;m_precDefaultQuarter&gt;&lt;m_bNumberIsYear val=&quot;0&quot;/&gt;&lt;m_strFormatTime&gt;Q%5&lt;/m_strFormatTime&gt;&lt;m_yearfmt&gt;&lt;begin val=&quot;0&quot;/&gt;&lt;end val=&quot;4&quot;/&gt;&lt;/m_yearfmt&gt;&lt;/m_precDefaultQuarter&gt;&lt;m_precDefaultMonth&gt;&lt;m_bNumberIsYear val=&quot;0&quot;/&gt;&lt;m_strFormatTime&gt;%1&lt;/m_strFormatTime&gt;&lt;m_yearfmt&gt;&lt;begin val=&quot;0&quot;/&gt;&lt;end val=&quot;4&quot;/&gt;&lt;/m_yearfmt&gt;&lt;/m_precDefaultMonth&gt;&lt;m_precDefaultWeek&gt;&lt;m_bNumberIsYear val=&quot;0&quot;/&gt;&lt;m_strFormatTime&gt;%4&lt;/m_strFormatTime&gt;&lt;m_yearfmt&gt;&lt;begin val=&quot;0&quot;/&gt;&lt;end val=&quot;4&quot;/&gt;&lt;/m_yearfmt&gt;&lt;/m_precDefaultWeek&gt;&lt;m_precDefaultDay&gt;&lt;m_bNumberIsYear val=&quot;0&quot;/&gt;&lt;m_strFormatTime&gt;%#d&lt;/m_strFormatTime&gt;&lt;m_yearfmt&gt;&lt;begin val=&quot;0&quot;/&gt;&lt;end val=&quot;4&quot;/&gt;&lt;/m_yearfmt&gt;&lt;/m_precDefaultDay&gt;&lt;m_mruColor&gt;&lt;m_vecMRU length=&quot;22&quot;&gt;&lt;elem m_fUsage=&quot;4.40086277124956559703E+00&quot;&gt;&lt;m_msothmcolidx val=&quot;0&quot;/&gt;&lt;m_rgb r=&quot;FF&quot; g=&quot;C0&quot; b=&quot;00&quot;/&gt;&lt;m_nBrightness tagver0=&quot;26206&quot; tagname0=&quot;m_nBrightnessUNRECOGNIZED&quot; val=&quot;0&quot;/&gt;&lt;/elem&gt;&lt;elem m_fUsage=&quot;1.62573976531279384972E+00&quot;&gt;&lt;m_msothmcolidx val=&quot;0&quot;/&gt;&lt;m_rgb r=&quot;AB&quot; g=&quot;CC&quot; b=&quot;E1&quot;/&gt;&lt;m_nBrightness tagver0=&quot;26206&quot; tagname0=&quot;m_nBrightnessUNRECOGNIZED&quot; val=&quot;0&quot;/&gt;&lt;/elem&gt;&lt;elem m_fUsage=&quot;1.52724582508754780363E+00&quot;&gt;&lt;m_msothmcolidx val=&quot;0&quot;/&gt;&lt;m_rgb r=&quot;00&quot; g=&quot;B0&quot; b=&quot;F0&quot;/&gt;&lt;m_nBrightness tagver0=&quot;26206&quot; tagname0=&quot;m_nBrightnessUNRECOGNIZED&quot; val=&quot;0&quot;/&gt;&lt;/elem&gt;&lt;elem m_fUsage=&quot;1.46316578878151459797E+00&quot;&gt;&lt;m_msothmcolidx val=&quot;0&quot;/&gt;&lt;m_rgb r=&quot;70&quot; g=&quot;30&quot; b=&quot;A0&quot;/&gt;&lt;m_nBrightness tagver0=&quot;26206&quot; tagname0=&quot;m_nBrightnessUNRECOGNIZED&quot; val=&quot;0&quot;/&gt;&lt;/elem&gt;&lt;elem m_fUsage=&quot;4.78296900000000135833E-01&quot;&gt;&lt;m_msothmcolidx val=&quot;0&quot;/&gt;&lt;m_rgb r=&quot;69&quot; g=&quot;75&quot; b=&quot;C1&quot;/&gt;&lt;m_nBrightness tagver0=&quot;26206&quot; tagname0=&quot;m_nBrightnessUNRECOGNIZED&quot; val=&quot;0&quot;/&gt;&lt;/elem&gt;&lt;elem m_fUsage=&quot;2.15422672413364102439E-01&quot;&gt;&lt;m_msothmcolidx val=&quot;0&quot;/&gt;&lt;m_rgb r=&quot;00&quot; g=&quot;20&quot; b=&quot;60&quot;/&gt;&lt;m_nBrightness tagver0=&quot;26206&quot; tagname0=&quot;m_nBrightnessUNRECOGNIZED&quot; val=&quot;0&quot;/&gt;&lt;/elem&gt;&lt;elem m_fUsage=&quot;1.15839713777849573351E-01&quot;&gt;&lt;m_msothmcolidx val=&quot;0&quot;/&gt;&lt;m_rgb r=&quot;6D&quot; g=&quot;95&quot; b=&quot;00&quot;/&gt;&lt;m_nBrightness tagver0=&quot;26206&quot; tagname0=&quot;m_nBrightnessUNRECOGNIZED&quot; val=&quot;0&quot;/&gt;&lt;/elem&gt;&lt;elem m_fUsage=&quot;8.18175732178028636277E-02&quot;&gt;&lt;m_msothmcolidx val=&quot;0&quot;/&gt;&lt;m_rgb r=&quot;05&quot; g=&quot;8F&quot; b=&quot;09&quot;/&gt;&lt;m_nBrightness tagver0=&quot;26206&quot; tagname0=&quot;m_nBrightnessUNRECOGNIZED&quot; val=&quot;0&quot;/&gt;&lt;/elem&gt;&lt;elem m_fUsage=&quot;3.71913590172101432563E-02&quot;&gt;&lt;m_msothmcolidx val=&quot;0&quot;/&gt;&lt;m_rgb r=&quot;FF&quot; g=&quot;00&quot; b=&quot;00&quot;/&gt;&lt;m_nBrightness tagver0=&quot;26206&quot; tagname0=&quot;m_nBrightnessUNRECOGNIZED&quot; val=&quot;0&quot;/&gt;&lt;/elem&gt;&lt;elem m_fUsage=&quot;3.43368382029251573151E-02&quot;&gt;&lt;m_msothmcolidx val=&quot;0&quot;/&gt;&lt;m_rgb r=&quot;FF&quot; g=&quot;FF&quot; b=&quot;00&quot;/&gt;&lt;m_nBrightness tagver0=&quot;26206&quot; tagname0=&quot;m_nBrightnessUNRECOGNIZED&quot; val=&quot;0&quot;/&gt;&lt;/elem&gt;&lt;elem m_fUsage=&quot;7.85516721127895063692E-03&quot;&gt;&lt;m_msothmcolidx val=&quot;0&quot;/&gt;&lt;m_rgb r=&quot;D2&quot; g=&quot;FD&quot; b=&quot;A8&quot;/&gt;&lt;m_nBrightness tagver0=&quot;26206&quot; tagname0=&quot;m_nBrightnessUNRECOGNIZED&quot; val=&quot;0&quot;/&gt;&lt;/elem&gt;&lt;elem m_fUsage=&quot;5.83251861540129076800E-03&quot;&gt;&lt;m_msothmcolidx val=&quot;0&quot;/&gt;&lt;m_rgb r=&quot;09&quot; g=&quot;A6&quot; b=&quot;00&quot;/&gt;&lt;m_nBrightness tagver0=&quot;26206&quot; tagname0=&quot;m_nBrightnessUNRECOGNIZED&quot; val=&quot;0&quot;/&gt;&lt;/elem&gt;&lt;elem m_fUsage=&quot;2.48903896641148193042E-03&quot;&gt;&lt;m_msothmcolidx val=&quot;0&quot;/&gt;&lt;m_rgb r=&quot;07&quot; g=&quot;E0&quot; b=&quot;0D&quot;/&gt;&lt;m_nBrightness tagver0=&quot;26206&quot; tagname0=&quot;m_nBrightnessUNRECOGNIZED&quot; val=&quot;0&quot;/&gt;&lt;/elem&gt;&lt;elem m_fUsage=&quot;1.45557834293069112905E-03&quot;&gt;&lt;m_msothmcolidx val=&quot;0&quot;/&gt;&lt;m_rgb r=&quot;8D&quot; g=&quot;FC&quot; b=&quot;91&quot;/&gt;&lt;m_nBrightness tagver0=&quot;26206&quot; tagname0=&quot;m_nBrightnessUNRECOGNIZED&quot; val=&quot;0&quot;/&gt;&lt;/elem&gt;&lt;elem m_fUsage=&quot;1.20373952779438296232E-03&quot;&gt;&lt;m_msothmcolidx val=&quot;0&quot;/&gt;&lt;m_rgb r=&quot;7B&quot; g=&quot;AA&quot; b=&quot;00&quot;/&gt;&lt;m_nBrightness tagver0=&quot;26206&quot; tagname0=&quot;m_nBrightnessUNRECOGNIZED&quot; val=&quot;0&quot;/&gt;&lt;/elem&gt;&lt;elem m_fUsage=&quot;8.59504455717143901229E-04&quot;&gt;&lt;m_msothmcolidx val=&quot;0&quot;/&gt;&lt;m_rgb r=&quot;BC&quot; g=&quot;FF&quot; b=&quot;0B&quot;/&gt;&lt;m_nBrightness tagver0=&quot;26206&quot; tagname0=&quot;m_nBrightnessUNRECOGNIZED&quot; val=&quot;0&quot;/&gt;&lt;/elem&gt;&lt;elem m_fUsage=&quot;3.84047963780712563187E-04&quot;&gt;&lt;m_msothmcolidx val=&quot;0&quot;/&gt;&lt;m_rgb r=&quot;EA&quot; g=&quot;B7&quot; b=&quot;09&quot;/&gt;&lt;m_nBrightness tagver0=&quot;26206&quot; tagname0=&quot;m_nBrightnessUNRECOGNIZED&quot; val=&quot;0&quot;/&gt;&lt;/elem&gt;&lt;elem m_fUsage=&quot;8.42037240294124073072E-07&quot;&gt;&lt;m_msothmcolidx val=&quot;0&quot;/&gt;&lt;m_rgb r=&quot;D8&quot; g=&quot;5C&quot; b=&quot;01&quot;/&gt;&lt;m_nBrightness tagver0=&quot;26206&quot; tagname0=&quot;m_nBrightnessUNRECOGNIZED&quot; val=&quot;0&quot;/&gt;&lt;/elem&gt;&lt;elem m_fUsage=&quot;1.21545863893189335537E-07&quot;&gt;&lt;m_msothmcolidx val=&quot;0&quot;/&gt;&lt;m_rgb r=&quot;C0&quot; g=&quot;00&quot; b=&quot;00&quot;/&gt;&lt;m_nBrightness tagver0=&quot;26206&quot; tagname0=&quot;m_nBrightnessUNRECOGNIZED&quot; val=&quot;0&quot;/&gt;&lt;/elem&gt;&lt;elem m_fUsage=&quot;1.11961856819935913987E-07&quot;&gt;&lt;m_msothmcolidx val=&quot;0&quot;/&gt;&lt;m_rgb r=&quot;A6&quot; g=&quot;A6&quot; b=&quot;A6&quot;/&gt;&lt;m_nBrightness tagver0=&quot;26206&quot; tagname0=&quot;m_nBrightnessUNRECOGNIZED&quot; val=&quot;0&quot;/&gt;&lt;/elem&gt;&lt;elem m_fUsage=&quot;7.27497445223755524442E-08&quot;&gt;&lt;m_msothmcolidx val=&quot;0&quot;/&gt;&lt;m_rgb r=&quot;64&quot; g=&quot;7D&quot; b=&quot;9B&quot;/&gt;&lt;m_nBrightness tagver0=&quot;26206&quot; tagname0=&quot;m_nBrightnessUNRECOGNIZED&quot; val=&quot;0&quot;/&gt;&lt;/elem&gt;&lt;elem m_fUsage=&quot;4.81088310624997619213E-08&quot;&gt;&lt;m_msothmcolidx val=&quot;0&quot;/&gt;&lt;m_rgb r=&quot;EA&quot; g=&quot;AB&quot; b=&quot;A8&quot;/&gt;&lt;m_nBrightness tagver0=&quot;26206&quot; tagname0=&quot;m_nBrightnessUNRECOGNIZED&quot; val=&quot;0&quot;/&gt;&lt;/elem&gt;&lt;/m_vecMRU&gt;&lt;/m_mruColor&gt;&lt;m_eweekdayFirstOfWeek val=&quot;2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z7xCdiaFQ5SAE_e5SrlMN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2mNdu3HT7SP1OdHTKnzz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2mNdu3HT7SP1OdHTKnzzw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2mNdu3HT7SP1OdHTKnzzw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2mNdu3HT7SP1OdHTKnzzw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epuwO0hTtaNtpZ_cftgg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depuwO0hTtaNtpZ_cftggw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FiFwnmYiQ5CJ_w_QDoTXzw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nnz6lrtTfqssK6I0mP1kw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nnz6lrtTfqssK6I0mP1kw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jnnz6lrtTfqssK6I0mP1kw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CIP_template_FINAL">
  <a:themeElements>
    <a:clrScheme name="COP Color">
      <a:dk1>
        <a:srgbClr val="000000"/>
      </a:dk1>
      <a:lt1>
        <a:srgbClr val="FFFFFF"/>
      </a:lt1>
      <a:dk2>
        <a:srgbClr val="1E4673"/>
      </a:dk2>
      <a:lt2>
        <a:srgbClr val="DCDCDC"/>
      </a:lt2>
      <a:accent1>
        <a:srgbClr val="1E4673"/>
      </a:accent1>
      <a:accent2>
        <a:srgbClr val="647D9B"/>
      </a:accent2>
      <a:accent3>
        <a:srgbClr val="73AACD"/>
      </a:accent3>
      <a:accent4>
        <a:srgbClr val="636363"/>
      </a:accent4>
      <a:accent5>
        <a:srgbClr val="BEBEBE"/>
      </a:accent5>
      <a:accent6>
        <a:srgbClr val="6D9500"/>
      </a:accent6>
      <a:hlink>
        <a:srgbClr val="C37D23"/>
      </a:hlink>
      <a:folHlink>
        <a:srgbClr val="0000FF"/>
      </a:folHlink>
    </a:clrScheme>
    <a:fontScheme name="Carlsberg Group Templat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1400" b="0" i="0" u="none" strike="noStrike" cap="none" normalizeH="0" baseline="0" dirty="0" err="1" smtClean="0">
            <a:ln>
              <a:noFill/>
            </a:ln>
            <a:solidFill>
              <a:schemeClr val="bg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  <a:txDef>
      <a:spPr>
        <a:noFill/>
      </a:spPr>
      <a:bodyPr wrap="square" lIns="0" tIns="0" rIns="0" bIns="0" rtlCol="0">
        <a:spAutoFit/>
      </a:bodyPr>
      <a:lstStyle>
        <a:defPPr>
          <a:defRPr sz="1400"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COP Template v1.potx  -  Read-Only" id="{4301762C-C266-4414-BA7C-A1D1EABBA316}" vid="{9132F1C6-705E-4BCD-B386-F7ABC0FA607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D5A94A9581DED4C99965700982EF820" ma:contentTypeVersion="14" ma:contentTypeDescription="Create a new document." ma:contentTypeScope="" ma:versionID="e8e4c89eaf27d588acc2ba85a22e0e37">
  <xsd:schema xmlns:xsd="http://www.w3.org/2001/XMLSchema" xmlns:xs="http://www.w3.org/2001/XMLSchema" xmlns:p="http://schemas.microsoft.com/office/2006/metadata/properties" xmlns:ns2="341b2c35-66e8-4462-a0f8-0b885d8e0e88" xmlns:ns3="1df33372-26f9-4b54-9de0-d353d1eccb1f" targetNamespace="http://schemas.microsoft.com/office/2006/metadata/properties" ma:root="true" ma:fieldsID="1d4f127062af1df99210c81afc0c0de6" ns2:_="" ns3:_="">
    <xsd:import namespace="341b2c35-66e8-4462-a0f8-0b885d8e0e88"/>
    <xsd:import namespace="1df33372-26f9-4b54-9de0-d353d1eccb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_Flow_Signoff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1b2c35-66e8-4462-a0f8-0b885d8e0e8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f33372-26f9-4b54-9de0-d353d1eccb1f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Flow_SignoffStatus xmlns="341b2c35-66e8-4462-a0f8-0b885d8e0e88" xsi:nil="true"/>
  </documentManagement>
</p:properties>
</file>

<file path=customXml/itemProps1.xml><?xml version="1.0" encoding="utf-8"?>
<ds:datastoreItem xmlns:ds="http://schemas.openxmlformats.org/officeDocument/2006/customXml" ds:itemID="{3C65851A-195B-4E8B-90BE-ADF2ED741EE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1b2c35-66e8-4462-a0f8-0b885d8e0e88"/>
    <ds:schemaRef ds:uri="1df33372-26f9-4b54-9de0-d353d1eccb1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91BEC1F-2FE0-4CB6-97BF-B8E0FBD1E4D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D360B4-5CF6-4243-9624-C470E1B440EA}">
  <ds:schemaRefs>
    <ds:schemaRef ds:uri="http://schemas.microsoft.com/office/2006/metadata/properties"/>
    <ds:schemaRef ds:uri="http://schemas.microsoft.com/office/infopath/2007/PartnerControls"/>
    <ds:schemaRef ds:uri="341b2c35-66e8-4462-a0f8-0b885d8e0e8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78</Words>
  <Application>Microsoft Office PowerPoint</Application>
  <PresentationFormat>A4 Paper (210x297 mm)</PresentationFormat>
  <Paragraphs>8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Open Sans</vt:lpstr>
      <vt:lpstr>Orsted Sans Office</vt:lpstr>
      <vt:lpstr>Verdana</vt:lpstr>
      <vt:lpstr>CIP_template_FINAL</vt:lpstr>
      <vt:lpstr>think-cell Slide</vt:lpstr>
      <vt:lpstr>COP Graduate Program 2022 </vt:lpstr>
    </vt:vector>
  </TitlesOfParts>
  <Company>Hewlett-Packard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Kiara Flores</cp:lastModifiedBy>
  <cp:revision>2</cp:revision>
  <cp:lastPrinted>2019-03-14T12:05:08Z</cp:lastPrinted>
  <dcterms:created xsi:type="dcterms:W3CDTF">2022-03-29T09:14:02Z</dcterms:created>
  <dcterms:modified xsi:type="dcterms:W3CDTF">2022-03-29T13:04:05Z</dcterms:modified>
  <cp:category>Template 2007/2010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 by">
    <vt:lpwstr>www.skabelondesign.dk</vt:lpwstr>
  </property>
  <property fmtid="{D5CDD505-2E9C-101B-9397-08002B2CF9AE}" pid="3" name="ContentTypeId">
    <vt:lpwstr>0x0101002D5A94A9581DED4C99965700982EF820</vt:lpwstr>
  </property>
</Properties>
</file>