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0" r:id="rId1"/>
  </p:sldMasterIdLst>
  <p:notesMasterIdLst>
    <p:notesMasterId r:id="rId3"/>
  </p:notesMasterIdLst>
  <p:sldIdLst>
    <p:sldId id="258" r:id="rId2"/>
  </p:sldIdLst>
  <p:sldSz cx="7272338" cy="162004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B3B6"/>
    <a:srgbClr val="C0D4CB"/>
    <a:srgbClr val="538184"/>
    <a:srgbClr val="012A2C"/>
    <a:srgbClr val="17E88F"/>
    <a:srgbClr val="80BBAD"/>
    <a:srgbClr val="003F2D"/>
    <a:srgbClr val="435254"/>
    <a:srgbClr val="BED856"/>
    <a:srgbClr val="056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17" autoAdjust="0"/>
    <p:restoredTop sz="94694"/>
  </p:normalViewPr>
  <p:slideViewPr>
    <p:cSldViewPr snapToGrid="0" snapToObjects="1">
      <p:cViewPr>
        <p:scale>
          <a:sx n="66" d="100"/>
          <a:sy n="66" d="100"/>
        </p:scale>
        <p:origin x="2419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K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681AC3-9F47-A940-B96C-09DDA8A2A6E6}" type="datetimeFigureOut">
              <a:rPr lang="en-KR" smtClean="0"/>
              <a:t>03/31/2022</a:t>
            </a:fld>
            <a:endParaRPr lang="en-K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736850" y="1143000"/>
            <a:ext cx="13843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K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K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D2B558-A21B-9246-BEDA-89F43F466E9D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3750510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36850" y="1143000"/>
            <a:ext cx="13843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D2B558-A21B-9246-BEDA-89F43F466E9D}" type="slidenum">
              <a:rPr lang="en-KR" smtClean="0"/>
              <a:t>1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2404620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426" y="2651323"/>
            <a:ext cx="6181487" cy="5640152"/>
          </a:xfrm>
        </p:spPr>
        <p:txBody>
          <a:bodyPr anchor="b"/>
          <a:lstStyle>
            <a:lvl1pPr algn="ctr">
              <a:defRPr sz="4772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9042" y="8508981"/>
            <a:ext cx="5454254" cy="3911355"/>
          </a:xfrm>
        </p:spPr>
        <p:txBody>
          <a:bodyPr/>
          <a:lstStyle>
            <a:lvl1pPr marL="0" indent="0" algn="ctr">
              <a:buNone/>
              <a:defRPr sz="1909"/>
            </a:lvl1pPr>
            <a:lvl2pPr marL="363611" indent="0" algn="ctr">
              <a:buNone/>
              <a:defRPr sz="1591"/>
            </a:lvl2pPr>
            <a:lvl3pPr marL="727222" indent="0" algn="ctr">
              <a:buNone/>
              <a:defRPr sz="1432"/>
            </a:lvl3pPr>
            <a:lvl4pPr marL="1090833" indent="0" algn="ctr">
              <a:buNone/>
              <a:defRPr sz="1272"/>
            </a:lvl4pPr>
            <a:lvl5pPr marL="1454445" indent="0" algn="ctr">
              <a:buNone/>
              <a:defRPr sz="1272"/>
            </a:lvl5pPr>
            <a:lvl6pPr marL="1818056" indent="0" algn="ctr">
              <a:buNone/>
              <a:defRPr sz="1272"/>
            </a:lvl6pPr>
            <a:lvl7pPr marL="2181667" indent="0" algn="ctr">
              <a:buNone/>
              <a:defRPr sz="1272"/>
            </a:lvl7pPr>
            <a:lvl8pPr marL="2545278" indent="0" algn="ctr">
              <a:buNone/>
              <a:defRPr sz="1272"/>
            </a:lvl8pPr>
            <a:lvl9pPr marL="2908889" indent="0" algn="ctr">
              <a:buNone/>
              <a:defRPr sz="1272"/>
            </a:lvl9pPr>
          </a:lstStyle>
          <a:p>
            <a:r>
              <a:rPr lang="en-US" altLang="ko-KR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910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58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186" y="4038864"/>
            <a:ext cx="6272392" cy="6738931"/>
          </a:xfrm>
        </p:spPr>
        <p:txBody>
          <a:bodyPr anchor="b"/>
          <a:lstStyle>
            <a:lvl1pPr>
              <a:defRPr sz="4772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6186" y="10841548"/>
            <a:ext cx="6272392" cy="3543845"/>
          </a:xfrm>
        </p:spPr>
        <p:txBody>
          <a:bodyPr/>
          <a:lstStyle>
            <a:lvl1pPr marL="0" indent="0">
              <a:buNone/>
              <a:defRPr sz="1909">
                <a:solidFill>
                  <a:schemeClr val="tx1"/>
                </a:solidFill>
              </a:defRPr>
            </a:lvl1pPr>
            <a:lvl2pPr marL="363611" indent="0">
              <a:buNone/>
              <a:defRPr sz="1591">
                <a:solidFill>
                  <a:schemeClr val="tx1">
                    <a:tint val="75000"/>
                  </a:schemeClr>
                </a:solidFill>
              </a:defRPr>
            </a:lvl2pPr>
            <a:lvl3pPr marL="727222" indent="0">
              <a:buNone/>
              <a:defRPr sz="1432">
                <a:solidFill>
                  <a:schemeClr val="tx1">
                    <a:tint val="75000"/>
                  </a:schemeClr>
                </a:solidFill>
              </a:defRPr>
            </a:lvl3pPr>
            <a:lvl4pPr marL="1090833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4pPr>
            <a:lvl5pPr marL="1454445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5pPr>
            <a:lvl6pPr marL="1818056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6pPr>
            <a:lvl7pPr marL="2181667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7pPr>
            <a:lvl8pPr marL="2545278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8pPr>
            <a:lvl9pPr marL="2908889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248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9973" y="4312617"/>
            <a:ext cx="3090744" cy="10279029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81621" y="4312617"/>
            <a:ext cx="3090744" cy="10279029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540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920" y="862527"/>
            <a:ext cx="6272392" cy="3131336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921" y="3971359"/>
            <a:ext cx="3076539" cy="1946301"/>
          </a:xfrm>
        </p:spPr>
        <p:txBody>
          <a:bodyPr anchor="b"/>
          <a:lstStyle>
            <a:lvl1pPr marL="0" indent="0">
              <a:buNone/>
              <a:defRPr sz="1909" b="1"/>
            </a:lvl1pPr>
            <a:lvl2pPr marL="363611" indent="0">
              <a:buNone/>
              <a:defRPr sz="1591" b="1"/>
            </a:lvl2pPr>
            <a:lvl3pPr marL="727222" indent="0">
              <a:buNone/>
              <a:defRPr sz="1432" b="1"/>
            </a:lvl3pPr>
            <a:lvl4pPr marL="1090833" indent="0">
              <a:buNone/>
              <a:defRPr sz="1272" b="1"/>
            </a:lvl4pPr>
            <a:lvl5pPr marL="1454445" indent="0">
              <a:buNone/>
              <a:defRPr sz="1272" b="1"/>
            </a:lvl5pPr>
            <a:lvl6pPr marL="1818056" indent="0">
              <a:buNone/>
              <a:defRPr sz="1272" b="1"/>
            </a:lvl6pPr>
            <a:lvl7pPr marL="2181667" indent="0">
              <a:buNone/>
              <a:defRPr sz="1272" b="1"/>
            </a:lvl7pPr>
            <a:lvl8pPr marL="2545278" indent="0">
              <a:buNone/>
              <a:defRPr sz="1272" b="1"/>
            </a:lvl8pPr>
            <a:lvl9pPr marL="2908889" indent="0">
              <a:buNone/>
              <a:defRPr sz="1272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0921" y="5917660"/>
            <a:ext cx="3076539" cy="8703987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81621" y="3971359"/>
            <a:ext cx="3091691" cy="1946301"/>
          </a:xfrm>
        </p:spPr>
        <p:txBody>
          <a:bodyPr anchor="b"/>
          <a:lstStyle>
            <a:lvl1pPr marL="0" indent="0">
              <a:buNone/>
              <a:defRPr sz="1909" b="1"/>
            </a:lvl1pPr>
            <a:lvl2pPr marL="363611" indent="0">
              <a:buNone/>
              <a:defRPr sz="1591" b="1"/>
            </a:lvl2pPr>
            <a:lvl3pPr marL="727222" indent="0">
              <a:buNone/>
              <a:defRPr sz="1432" b="1"/>
            </a:lvl3pPr>
            <a:lvl4pPr marL="1090833" indent="0">
              <a:buNone/>
              <a:defRPr sz="1272" b="1"/>
            </a:lvl4pPr>
            <a:lvl5pPr marL="1454445" indent="0">
              <a:buNone/>
              <a:defRPr sz="1272" b="1"/>
            </a:lvl5pPr>
            <a:lvl6pPr marL="1818056" indent="0">
              <a:buNone/>
              <a:defRPr sz="1272" b="1"/>
            </a:lvl6pPr>
            <a:lvl7pPr marL="2181667" indent="0">
              <a:buNone/>
              <a:defRPr sz="1272" b="1"/>
            </a:lvl7pPr>
            <a:lvl8pPr marL="2545278" indent="0">
              <a:buNone/>
              <a:defRPr sz="1272" b="1"/>
            </a:lvl8pPr>
            <a:lvl9pPr marL="2908889" indent="0">
              <a:buNone/>
              <a:defRPr sz="1272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81621" y="5917660"/>
            <a:ext cx="3091691" cy="8703987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323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628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434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921" y="1080029"/>
            <a:ext cx="2345518" cy="3780102"/>
          </a:xfrm>
        </p:spPr>
        <p:txBody>
          <a:bodyPr anchor="b"/>
          <a:lstStyle>
            <a:lvl1pPr>
              <a:defRPr sz="2545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1691" y="2332567"/>
            <a:ext cx="3681621" cy="11512811"/>
          </a:xfrm>
        </p:spPr>
        <p:txBody>
          <a:bodyPr/>
          <a:lstStyle>
            <a:lvl1pPr>
              <a:defRPr sz="2545"/>
            </a:lvl1pPr>
            <a:lvl2pPr>
              <a:defRPr sz="2227"/>
            </a:lvl2pPr>
            <a:lvl3pPr>
              <a:defRPr sz="1909"/>
            </a:lvl3pPr>
            <a:lvl4pPr>
              <a:defRPr sz="1591"/>
            </a:lvl4pPr>
            <a:lvl5pPr>
              <a:defRPr sz="1591"/>
            </a:lvl5pPr>
            <a:lvl6pPr>
              <a:defRPr sz="1591"/>
            </a:lvl6pPr>
            <a:lvl7pPr>
              <a:defRPr sz="1591"/>
            </a:lvl7pPr>
            <a:lvl8pPr>
              <a:defRPr sz="1591"/>
            </a:lvl8pPr>
            <a:lvl9pPr>
              <a:defRPr sz="1591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0921" y="4860131"/>
            <a:ext cx="2345518" cy="9003995"/>
          </a:xfrm>
        </p:spPr>
        <p:txBody>
          <a:bodyPr/>
          <a:lstStyle>
            <a:lvl1pPr marL="0" indent="0">
              <a:buNone/>
              <a:defRPr sz="1272"/>
            </a:lvl1pPr>
            <a:lvl2pPr marL="363611" indent="0">
              <a:buNone/>
              <a:defRPr sz="1113"/>
            </a:lvl2pPr>
            <a:lvl3pPr marL="727222" indent="0">
              <a:buNone/>
              <a:defRPr sz="954"/>
            </a:lvl3pPr>
            <a:lvl4pPr marL="1090833" indent="0">
              <a:buNone/>
              <a:defRPr sz="795"/>
            </a:lvl4pPr>
            <a:lvl5pPr marL="1454445" indent="0">
              <a:buNone/>
              <a:defRPr sz="795"/>
            </a:lvl5pPr>
            <a:lvl6pPr marL="1818056" indent="0">
              <a:buNone/>
              <a:defRPr sz="795"/>
            </a:lvl6pPr>
            <a:lvl7pPr marL="2181667" indent="0">
              <a:buNone/>
              <a:defRPr sz="795"/>
            </a:lvl7pPr>
            <a:lvl8pPr marL="2545278" indent="0">
              <a:buNone/>
              <a:defRPr sz="795"/>
            </a:lvl8pPr>
            <a:lvl9pPr marL="2908889" indent="0">
              <a:buNone/>
              <a:defRPr sz="795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652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921" y="1080029"/>
            <a:ext cx="2345518" cy="3780102"/>
          </a:xfrm>
        </p:spPr>
        <p:txBody>
          <a:bodyPr anchor="b"/>
          <a:lstStyle>
            <a:lvl1pPr>
              <a:defRPr sz="2545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91691" y="2332567"/>
            <a:ext cx="3681621" cy="11512811"/>
          </a:xfrm>
        </p:spPr>
        <p:txBody>
          <a:bodyPr anchor="t"/>
          <a:lstStyle>
            <a:lvl1pPr marL="0" indent="0">
              <a:buNone/>
              <a:defRPr sz="2545"/>
            </a:lvl1pPr>
            <a:lvl2pPr marL="363611" indent="0">
              <a:buNone/>
              <a:defRPr sz="2227"/>
            </a:lvl2pPr>
            <a:lvl3pPr marL="727222" indent="0">
              <a:buNone/>
              <a:defRPr sz="1909"/>
            </a:lvl3pPr>
            <a:lvl4pPr marL="1090833" indent="0">
              <a:buNone/>
              <a:defRPr sz="1591"/>
            </a:lvl4pPr>
            <a:lvl5pPr marL="1454445" indent="0">
              <a:buNone/>
              <a:defRPr sz="1591"/>
            </a:lvl5pPr>
            <a:lvl6pPr marL="1818056" indent="0">
              <a:buNone/>
              <a:defRPr sz="1591"/>
            </a:lvl6pPr>
            <a:lvl7pPr marL="2181667" indent="0">
              <a:buNone/>
              <a:defRPr sz="1591"/>
            </a:lvl7pPr>
            <a:lvl8pPr marL="2545278" indent="0">
              <a:buNone/>
              <a:defRPr sz="1591"/>
            </a:lvl8pPr>
            <a:lvl9pPr marL="2908889" indent="0">
              <a:buNone/>
              <a:defRPr sz="1591"/>
            </a:lvl9pPr>
          </a:lstStyle>
          <a:p>
            <a:r>
              <a:rPr lang="en-US" altLang="ko-KR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0921" y="4860131"/>
            <a:ext cx="2345518" cy="9003995"/>
          </a:xfrm>
        </p:spPr>
        <p:txBody>
          <a:bodyPr/>
          <a:lstStyle>
            <a:lvl1pPr marL="0" indent="0">
              <a:buNone/>
              <a:defRPr sz="1272"/>
            </a:lvl1pPr>
            <a:lvl2pPr marL="363611" indent="0">
              <a:buNone/>
              <a:defRPr sz="1113"/>
            </a:lvl2pPr>
            <a:lvl3pPr marL="727222" indent="0">
              <a:buNone/>
              <a:defRPr sz="954"/>
            </a:lvl3pPr>
            <a:lvl4pPr marL="1090833" indent="0">
              <a:buNone/>
              <a:defRPr sz="795"/>
            </a:lvl4pPr>
            <a:lvl5pPr marL="1454445" indent="0">
              <a:buNone/>
              <a:defRPr sz="795"/>
            </a:lvl5pPr>
            <a:lvl6pPr marL="1818056" indent="0">
              <a:buNone/>
              <a:defRPr sz="795"/>
            </a:lvl6pPr>
            <a:lvl7pPr marL="2181667" indent="0">
              <a:buNone/>
              <a:defRPr sz="795"/>
            </a:lvl7pPr>
            <a:lvl8pPr marL="2545278" indent="0">
              <a:buNone/>
              <a:defRPr sz="795"/>
            </a:lvl8pPr>
            <a:lvl9pPr marL="2908889" indent="0">
              <a:buNone/>
              <a:defRPr sz="795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310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520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204267" y="862524"/>
            <a:ext cx="1568098" cy="13729122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9974" y="862524"/>
            <a:ext cx="4613389" cy="13729122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656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9973" y="862527"/>
            <a:ext cx="6272392" cy="31313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9973" y="4312617"/>
            <a:ext cx="6272392" cy="10279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9973" y="15015410"/>
            <a:ext cx="1636276" cy="8625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17396-E0C8-E74D-A2A1-4F7B041BA096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8962" y="15015410"/>
            <a:ext cx="2454414" cy="8625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36089" y="15015410"/>
            <a:ext cx="1636276" cy="8625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392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defTabSz="727222" rtl="0" eaLnBrk="1" latinLnBrk="1" hangingPunct="1">
        <a:lnSpc>
          <a:spcPct val="90000"/>
        </a:lnSpc>
        <a:spcBef>
          <a:spcPct val="0"/>
        </a:spcBef>
        <a:buNone/>
        <a:defRPr sz="34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806" indent="-181806" algn="l" defTabSz="727222" rtl="0" eaLnBrk="1" latinLnBrk="1" hangingPunct="1">
        <a:lnSpc>
          <a:spcPct val="90000"/>
        </a:lnSpc>
        <a:spcBef>
          <a:spcPts val="795"/>
        </a:spcBef>
        <a:buFont typeface="Arial" panose="020B0604020202020204" pitchFamily="34" charset="0"/>
        <a:buChar char="•"/>
        <a:defRPr sz="2227" kern="1200">
          <a:solidFill>
            <a:schemeClr val="tx1"/>
          </a:solidFill>
          <a:latin typeface="+mn-lt"/>
          <a:ea typeface="+mn-ea"/>
          <a:cs typeface="+mn-cs"/>
        </a:defRPr>
      </a:lvl1pPr>
      <a:lvl2pPr marL="545417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909" kern="1200">
          <a:solidFill>
            <a:schemeClr val="tx1"/>
          </a:solidFill>
          <a:latin typeface="+mn-lt"/>
          <a:ea typeface="+mn-ea"/>
          <a:cs typeface="+mn-cs"/>
        </a:defRPr>
      </a:lvl2pPr>
      <a:lvl3pPr marL="909028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591" kern="1200">
          <a:solidFill>
            <a:schemeClr val="tx1"/>
          </a:solidFill>
          <a:latin typeface="+mn-lt"/>
          <a:ea typeface="+mn-ea"/>
          <a:cs typeface="+mn-cs"/>
        </a:defRPr>
      </a:lvl3pPr>
      <a:lvl4pPr marL="1272639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4pPr>
      <a:lvl5pPr marL="1636250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5pPr>
      <a:lvl6pPr marL="1999861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6pPr>
      <a:lvl7pPr marL="2363473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7pPr>
      <a:lvl8pPr marL="2727084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8pPr>
      <a:lvl9pPr marL="3090695" indent="-181806" algn="l" defTabSz="727222" rtl="0" eaLnBrk="1" latinLnBrk="1" hangingPunct="1">
        <a:lnSpc>
          <a:spcPct val="90000"/>
        </a:lnSpc>
        <a:spcBef>
          <a:spcPts val="398"/>
        </a:spcBef>
        <a:buFont typeface="Arial" panose="020B0604020202020204" pitchFamily="34" charset="0"/>
        <a:buChar char="•"/>
        <a:defRPr sz="143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1pPr>
      <a:lvl2pPr marL="363611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2pPr>
      <a:lvl3pPr marL="727222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3pPr>
      <a:lvl4pPr marL="1090833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4pPr>
      <a:lvl5pPr marL="1454445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5pPr>
      <a:lvl6pPr marL="1818056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6pPr>
      <a:lvl7pPr marL="2181667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7pPr>
      <a:lvl8pPr marL="2545278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8pPr>
      <a:lvl9pPr marL="2908889" algn="l" defTabSz="727222" rtl="0" eaLnBrk="1" latinLnBrk="1" hangingPunct="1">
        <a:defRPr sz="143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Julie.choi@cbre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0F47D90C-73BC-E647-920B-7024DA905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718"/>
            <a:ext cx="7272338" cy="242003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F647758-3F03-8B4E-B95D-76DC9EA498A9}"/>
              </a:ext>
            </a:extLst>
          </p:cNvPr>
          <p:cNvSpPr/>
          <p:nvPr/>
        </p:nvSpPr>
        <p:spPr>
          <a:xfrm>
            <a:off x="125524" y="13310901"/>
            <a:ext cx="2815379" cy="343923"/>
          </a:xfrm>
          <a:prstGeom prst="rect">
            <a:avLst/>
          </a:prstGeom>
          <a:noFill/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103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rPr>
              <a:t>전형 절차</a:t>
            </a:r>
            <a:endParaRPr lang="en-US" altLang="ko-KR" sz="11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  <a:p>
            <a:endParaRPr lang="en-US" altLang="ko-KR" sz="11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CFABE2-C13A-4CCD-907D-6001A783E6F7}"/>
              </a:ext>
            </a:extLst>
          </p:cNvPr>
          <p:cNvSpPr txBox="1"/>
          <p:nvPr/>
        </p:nvSpPr>
        <p:spPr>
          <a:xfrm>
            <a:off x="120960" y="11710671"/>
            <a:ext cx="6633726" cy="1663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4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rPr>
              <a:t>근무 조건</a:t>
            </a:r>
            <a:endParaRPr lang="en-US" altLang="ko-KR" sz="1104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  <a:p>
            <a:pPr marL="172036" indent="-172036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근무 형태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계약직 인턴</a:t>
            </a:r>
            <a:endParaRPr lang="en-US" altLang="ko-KR" sz="999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 marL="172036" indent="-172036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근무 일시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주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5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일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(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월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~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금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),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오전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9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시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~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오후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6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시</a:t>
            </a:r>
            <a:endParaRPr lang="en-US" altLang="ko-KR" sz="999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 marL="172036" indent="-172036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급      여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회사 내규에 따름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(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면접 후 결정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)</a:t>
            </a:r>
          </a:p>
          <a:p>
            <a:pPr marL="172036" indent="-172036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근   무  지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서울시 종로구 종로 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47 SC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제일은행 본점 빌딩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19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층</a:t>
            </a:r>
            <a:r>
              <a:rPr lang="en-US" altLang="ko-KR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, CBRE </a:t>
            </a:r>
            <a:r>
              <a:rPr lang="ko-KR" altLang="en-US" sz="999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본사</a:t>
            </a:r>
            <a:endParaRPr lang="en-US" altLang="ko-KR" sz="999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1104" b="1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endParaRPr lang="en-US" altLang="ko-KR" sz="903" b="1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AEF4EC0D-494A-954D-B0D8-6D0297214E31}"/>
              </a:ext>
            </a:extLst>
          </p:cNvPr>
          <p:cNvSpPr/>
          <p:nvPr/>
        </p:nvSpPr>
        <p:spPr>
          <a:xfrm>
            <a:off x="113551" y="15255054"/>
            <a:ext cx="7084340" cy="1191170"/>
          </a:xfrm>
          <a:prstGeom prst="rect">
            <a:avLst/>
          </a:prstGeom>
          <a:noFill/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103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  <a:sym typeface="Wingdings" panose="05000000000000000000" pitchFamily="2" charset="2"/>
              </a:rPr>
              <a:t>채용 문의</a:t>
            </a:r>
            <a:endParaRPr lang="en-US" altLang="ko-KR" sz="11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US" altLang="ko-KR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People </a:t>
            </a:r>
            <a:r>
              <a:rPr lang="ko-KR" altLang="en-US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팀 채용 담당자</a:t>
            </a:r>
            <a:endParaRPr lang="en-US" altLang="ko-KR" sz="999" dirty="0">
              <a:solidFill>
                <a:schemeClr val="tx1"/>
              </a:solidFill>
              <a:latin typeface="Noto Sans KR Light" panose="020B0300000000000000" pitchFamily="34" charset="-127"/>
              <a:ea typeface="Noto Sans KR Light" panose="020B0300000000000000" pitchFamily="34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ko-KR" altLang="en-US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이메일</a:t>
            </a:r>
            <a:r>
              <a:rPr lang="en-US" altLang="ko-KR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: </a:t>
            </a:r>
            <a:r>
              <a:rPr lang="en-US" altLang="ko-KR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Julie.choi@cbre.com</a:t>
            </a:r>
            <a:r>
              <a:rPr lang="en-US" altLang="ko-KR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 ,  </a:t>
            </a:r>
            <a:r>
              <a:rPr lang="ko-KR" altLang="en-US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내선번호</a:t>
            </a:r>
            <a:r>
              <a:rPr lang="en-US" altLang="ko-KR" sz="999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02-2170-6155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30FE8F9-AB52-4B1A-9D5A-2F64990F175D}"/>
              </a:ext>
            </a:extLst>
          </p:cNvPr>
          <p:cNvGrpSpPr/>
          <p:nvPr/>
        </p:nvGrpSpPr>
        <p:grpSpPr>
          <a:xfrm>
            <a:off x="1040478" y="13687097"/>
            <a:ext cx="5230486" cy="1348604"/>
            <a:chOff x="1469444" y="20274510"/>
            <a:chExt cx="5230486" cy="1348604"/>
          </a:xfrm>
        </p:grpSpPr>
        <p:sp>
          <p:nvSpPr>
            <p:cNvPr id="174" name="Triangle 173">
              <a:extLst>
                <a:ext uri="{FF2B5EF4-FFF2-40B4-BE49-F238E27FC236}">
                  <a16:creationId xmlns:a16="http://schemas.microsoft.com/office/drawing/2014/main" id="{C369EC1F-BF88-234D-BB40-E5345B3D7898}"/>
                </a:ext>
              </a:extLst>
            </p:cNvPr>
            <p:cNvSpPr/>
            <p:nvPr/>
          </p:nvSpPr>
          <p:spPr>
            <a:xfrm rot="5400000">
              <a:off x="2990827" y="20886200"/>
              <a:ext cx="166337" cy="77014"/>
            </a:xfrm>
            <a:prstGeom prst="triangle">
              <a:avLst/>
            </a:prstGeom>
            <a:solidFill>
              <a:srgbClr val="5381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/>
            </a:p>
          </p:txBody>
        </p:sp>
        <p:sp>
          <p:nvSpPr>
            <p:cNvPr id="175" name="Triangle 174">
              <a:extLst>
                <a:ext uri="{FF2B5EF4-FFF2-40B4-BE49-F238E27FC236}">
                  <a16:creationId xmlns:a16="http://schemas.microsoft.com/office/drawing/2014/main" id="{65CA24E4-48DA-A249-9020-91134CE96162}"/>
                </a:ext>
              </a:extLst>
            </p:cNvPr>
            <p:cNvSpPr/>
            <p:nvPr/>
          </p:nvSpPr>
          <p:spPr>
            <a:xfrm rot="5400000">
              <a:off x="4814104" y="20886201"/>
              <a:ext cx="166337" cy="77014"/>
            </a:xfrm>
            <a:prstGeom prst="triangle">
              <a:avLst/>
            </a:prstGeom>
            <a:solidFill>
              <a:srgbClr val="17E8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KR" sz="1890"/>
            </a:p>
          </p:txBody>
        </p: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DE27D7CB-76AE-400A-81B5-372057515543}"/>
                </a:ext>
              </a:extLst>
            </p:cNvPr>
            <p:cNvGrpSpPr/>
            <p:nvPr/>
          </p:nvGrpSpPr>
          <p:grpSpPr>
            <a:xfrm>
              <a:off x="1469444" y="20274510"/>
              <a:ext cx="1567591" cy="1348604"/>
              <a:chOff x="1146153" y="20213546"/>
              <a:chExt cx="1567591" cy="1348604"/>
            </a:xfrm>
          </p:grpSpPr>
          <p:sp>
            <p:nvSpPr>
              <p:cNvPr id="171" name="Oval 170">
                <a:extLst>
                  <a:ext uri="{FF2B5EF4-FFF2-40B4-BE49-F238E27FC236}">
                    <a16:creationId xmlns:a16="http://schemas.microsoft.com/office/drawing/2014/main" id="{0E70BEC1-3C6F-D645-95C5-04A06DBBAA7E}"/>
                  </a:ext>
                </a:extLst>
              </p:cNvPr>
              <p:cNvSpPr/>
              <p:nvPr/>
            </p:nvSpPr>
            <p:spPr bwMode="auto">
              <a:xfrm>
                <a:off x="1146153" y="20213546"/>
                <a:ext cx="1348604" cy="1348604"/>
              </a:xfrm>
              <a:prstGeom prst="ellipse">
                <a:avLst/>
              </a:prstGeom>
              <a:solidFill>
                <a:srgbClr val="003F2D"/>
              </a:solidFill>
              <a:ln w="158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5604" tIns="75604" rIns="75604" bIns="75604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9602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KR" sz="1260" dirty="0">
                  <a:latin typeface="Arial" charset="0"/>
                </a:endParaRPr>
              </a:p>
            </p:txBody>
          </p:sp>
          <p:sp>
            <p:nvSpPr>
              <p:cNvPr id="159" name="Freeform 25">
                <a:extLst>
                  <a:ext uri="{FF2B5EF4-FFF2-40B4-BE49-F238E27FC236}">
                    <a16:creationId xmlns:a16="http://schemas.microsoft.com/office/drawing/2014/main" id="{5D89D93D-05AF-0B40-9152-CA892D2DEBF5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1678352" y="20688141"/>
                <a:ext cx="296113" cy="365123"/>
              </a:xfrm>
              <a:custGeom>
                <a:avLst/>
                <a:gdLst>
                  <a:gd name="T0" fmla="*/ 854 w 2591"/>
                  <a:gd name="T1" fmla="*/ 0 h 3201"/>
                  <a:gd name="T2" fmla="*/ 832 w 2591"/>
                  <a:gd name="T3" fmla="*/ 3 h 3201"/>
                  <a:gd name="T4" fmla="*/ 812 w 2591"/>
                  <a:gd name="T5" fmla="*/ 13 h 3201"/>
                  <a:gd name="T6" fmla="*/ 20 w 2591"/>
                  <a:gd name="T7" fmla="*/ 802 h 3201"/>
                  <a:gd name="T8" fmla="*/ 11 w 2591"/>
                  <a:gd name="T9" fmla="*/ 814 h 3201"/>
                  <a:gd name="T10" fmla="*/ 3 w 2591"/>
                  <a:gd name="T11" fmla="*/ 833 h 3201"/>
                  <a:gd name="T12" fmla="*/ 0 w 2591"/>
                  <a:gd name="T13" fmla="*/ 854 h 3201"/>
                  <a:gd name="T14" fmla="*/ 0 w 2591"/>
                  <a:gd name="T15" fmla="*/ 3135 h 3201"/>
                  <a:gd name="T16" fmla="*/ 5 w 2591"/>
                  <a:gd name="T17" fmla="*/ 3156 h 3201"/>
                  <a:gd name="T18" fmla="*/ 16 w 2591"/>
                  <a:gd name="T19" fmla="*/ 3175 h 3201"/>
                  <a:gd name="T20" fmla="*/ 32 w 2591"/>
                  <a:gd name="T21" fmla="*/ 3188 h 3201"/>
                  <a:gd name="T22" fmla="*/ 50 w 2591"/>
                  <a:gd name="T23" fmla="*/ 3198 h 3201"/>
                  <a:gd name="T24" fmla="*/ 72 w 2591"/>
                  <a:gd name="T25" fmla="*/ 3201 h 3201"/>
                  <a:gd name="T26" fmla="*/ 2526 w 2591"/>
                  <a:gd name="T27" fmla="*/ 3201 h 3201"/>
                  <a:gd name="T28" fmla="*/ 2547 w 2591"/>
                  <a:gd name="T29" fmla="*/ 3195 h 3201"/>
                  <a:gd name="T30" fmla="*/ 2564 w 2591"/>
                  <a:gd name="T31" fmla="*/ 3184 h 3201"/>
                  <a:gd name="T32" fmla="*/ 2579 w 2591"/>
                  <a:gd name="T33" fmla="*/ 3169 h 3201"/>
                  <a:gd name="T34" fmla="*/ 2588 w 2591"/>
                  <a:gd name="T35" fmla="*/ 3150 h 3201"/>
                  <a:gd name="T36" fmla="*/ 2591 w 2591"/>
                  <a:gd name="T37" fmla="*/ 3128 h 3201"/>
                  <a:gd name="T38" fmla="*/ 2591 w 2591"/>
                  <a:gd name="T39" fmla="*/ 67 h 3201"/>
                  <a:gd name="T40" fmla="*/ 2586 w 2591"/>
                  <a:gd name="T41" fmla="*/ 45 h 3201"/>
                  <a:gd name="T42" fmla="*/ 2575 w 2591"/>
                  <a:gd name="T43" fmla="*/ 27 h 3201"/>
                  <a:gd name="T44" fmla="*/ 2559 w 2591"/>
                  <a:gd name="T45" fmla="*/ 13 h 3201"/>
                  <a:gd name="T46" fmla="*/ 2539 w 2591"/>
                  <a:gd name="T47" fmla="*/ 3 h 3201"/>
                  <a:gd name="T48" fmla="*/ 2518 w 2591"/>
                  <a:gd name="T49" fmla="*/ 0 h 3201"/>
                  <a:gd name="T50" fmla="*/ 780 w 2591"/>
                  <a:gd name="T51" fmla="*/ 782 h 3201"/>
                  <a:gd name="T52" fmla="*/ 2445 w 2591"/>
                  <a:gd name="T53" fmla="*/ 3055 h 3201"/>
                  <a:gd name="T54" fmla="*/ 854 w 2591"/>
                  <a:gd name="T55" fmla="*/ 928 h 3201"/>
                  <a:gd name="T56" fmla="*/ 868 w 2591"/>
                  <a:gd name="T57" fmla="*/ 927 h 3201"/>
                  <a:gd name="T58" fmla="*/ 888 w 2591"/>
                  <a:gd name="T59" fmla="*/ 920 h 3201"/>
                  <a:gd name="T60" fmla="*/ 906 w 2591"/>
                  <a:gd name="T61" fmla="*/ 906 h 3201"/>
                  <a:gd name="T62" fmla="*/ 918 w 2591"/>
                  <a:gd name="T63" fmla="*/ 889 h 3201"/>
                  <a:gd name="T64" fmla="*/ 925 w 2591"/>
                  <a:gd name="T65" fmla="*/ 870 h 3201"/>
                  <a:gd name="T66" fmla="*/ 926 w 2591"/>
                  <a:gd name="T67" fmla="*/ 146 h 3201"/>
                  <a:gd name="T68" fmla="*/ 2030 w 2591"/>
                  <a:gd name="T69" fmla="*/ 1036 h 3201"/>
                  <a:gd name="T70" fmla="*/ 2030 w 2591"/>
                  <a:gd name="T71" fmla="*/ 1182 h 3201"/>
                  <a:gd name="T72" fmla="*/ 1282 w 2591"/>
                  <a:gd name="T73" fmla="*/ 1302 h 3201"/>
                  <a:gd name="T74" fmla="*/ 2030 w 2591"/>
                  <a:gd name="T75" fmla="*/ 1302 h 3201"/>
                  <a:gd name="T76" fmla="*/ 629 w 2591"/>
                  <a:gd name="T77" fmla="*/ 1572 h 3201"/>
                  <a:gd name="T78" fmla="*/ 640 w 2591"/>
                  <a:gd name="T79" fmla="*/ 1581 h 3201"/>
                  <a:gd name="T80" fmla="*/ 671 w 2591"/>
                  <a:gd name="T81" fmla="*/ 1591 h 3201"/>
                  <a:gd name="T82" fmla="*/ 684 w 2591"/>
                  <a:gd name="T83" fmla="*/ 1591 h 3201"/>
                  <a:gd name="T84" fmla="*/ 698 w 2591"/>
                  <a:gd name="T85" fmla="*/ 1589 h 3201"/>
                  <a:gd name="T86" fmla="*/ 718 w 2591"/>
                  <a:gd name="T87" fmla="*/ 1580 h 3201"/>
                  <a:gd name="T88" fmla="*/ 735 w 2591"/>
                  <a:gd name="T89" fmla="*/ 1565 h 3201"/>
                  <a:gd name="T90" fmla="*/ 670 w 2591"/>
                  <a:gd name="T91" fmla="*/ 1413 h 3201"/>
                  <a:gd name="T92" fmla="*/ 1282 w 2591"/>
                  <a:gd name="T93" fmla="*/ 1996 h 3201"/>
                  <a:gd name="T94" fmla="*/ 2030 w 2591"/>
                  <a:gd name="T95" fmla="*/ 1996 h 3201"/>
                  <a:gd name="T96" fmla="*/ 1282 w 2591"/>
                  <a:gd name="T97" fmla="*/ 2410 h 3201"/>
                  <a:gd name="T98" fmla="*/ 670 w 2591"/>
                  <a:gd name="T99" fmla="*/ 2374 h 3201"/>
                  <a:gd name="T100" fmla="*/ 629 w 2591"/>
                  <a:gd name="T101" fmla="*/ 2533 h 3201"/>
                  <a:gd name="T102" fmla="*/ 640 w 2591"/>
                  <a:gd name="T103" fmla="*/ 2542 h 3201"/>
                  <a:gd name="T104" fmla="*/ 671 w 2591"/>
                  <a:gd name="T105" fmla="*/ 2552 h 3201"/>
                  <a:gd name="T106" fmla="*/ 684 w 2591"/>
                  <a:gd name="T107" fmla="*/ 2552 h 3201"/>
                  <a:gd name="T108" fmla="*/ 698 w 2591"/>
                  <a:gd name="T109" fmla="*/ 2550 h 3201"/>
                  <a:gd name="T110" fmla="*/ 718 w 2591"/>
                  <a:gd name="T111" fmla="*/ 2540 h 3201"/>
                  <a:gd name="T112" fmla="*/ 735 w 2591"/>
                  <a:gd name="T113" fmla="*/ 2526 h 3201"/>
                  <a:gd name="T114" fmla="*/ 670 w 2591"/>
                  <a:gd name="T115" fmla="*/ 2374 h 3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591" h="3201">
                    <a:moveTo>
                      <a:pt x="2518" y="0"/>
                    </a:moveTo>
                    <a:lnTo>
                      <a:pt x="854" y="0"/>
                    </a:lnTo>
                    <a:lnTo>
                      <a:pt x="854" y="0"/>
                    </a:lnTo>
                    <a:lnTo>
                      <a:pt x="846" y="1"/>
                    </a:lnTo>
                    <a:lnTo>
                      <a:pt x="839" y="2"/>
                    </a:lnTo>
                    <a:lnTo>
                      <a:pt x="832" y="3"/>
                    </a:lnTo>
                    <a:lnTo>
                      <a:pt x="826" y="6"/>
                    </a:lnTo>
                    <a:lnTo>
                      <a:pt x="818" y="8"/>
                    </a:lnTo>
                    <a:lnTo>
                      <a:pt x="812" y="13"/>
                    </a:lnTo>
                    <a:lnTo>
                      <a:pt x="807" y="17"/>
                    </a:lnTo>
                    <a:lnTo>
                      <a:pt x="802" y="22"/>
                    </a:lnTo>
                    <a:lnTo>
                      <a:pt x="20" y="802"/>
                    </a:lnTo>
                    <a:lnTo>
                      <a:pt x="20" y="802"/>
                    </a:lnTo>
                    <a:lnTo>
                      <a:pt x="16" y="809"/>
                    </a:lnTo>
                    <a:lnTo>
                      <a:pt x="11" y="814"/>
                    </a:lnTo>
                    <a:lnTo>
                      <a:pt x="8" y="820"/>
                    </a:lnTo>
                    <a:lnTo>
                      <a:pt x="5" y="826"/>
                    </a:lnTo>
                    <a:lnTo>
                      <a:pt x="3" y="833"/>
                    </a:lnTo>
                    <a:lnTo>
                      <a:pt x="1" y="841"/>
                    </a:lnTo>
                    <a:lnTo>
                      <a:pt x="0" y="847"/>
                    </a:lnTo>
                    <a:lnTo>
                      <a:pt x="0" y="854"/>
                    </a:lnTo>
                    <a:lnTo>
                      <a:pt x="0" y="3128"/>
                    </a:lnTo>
                    <a:lnTo>
                      <a:pt x="0" y="3128"/>
                    </a:lnTo>
                    <a:lnTo>
                      <a:pt x="0" y="3135"/>
                    </a:lnTo>
                    <a:lnTo>
                      <a:pt x="1" y="3143"/>
                    </a:lnTo>
                    <a:lnTo>
                      <a:pt x="3" y="3150"/>
                    </a:lnTo>
                    <a:lnTo>
                      <a:pt x="5" y="3156"/>
                    </a:lnTo>
                    <a:lnTo>
                      <a:pt x="8" y="3163"/>
                    </a:lnTo>
                    <a:lnTo>
                      <a:pt x="12" y="3169"/>
                    </a:lnTo>
                    <a:lnTo>
                      <a:pt x="16" y="3175"/>
                    </a:lnTo>
                    <a:lnTo>
                      <a:pt x="20" y="3180"/>
                    </a:lnTo>
                    <a:lnTo>
                      <a:pt x="25" y="3184"/>
                    </a:lnTo>
                    <a:lnTo>
                      <a:pt x="32" y="3188"/>
                    </a:lnTo>
                    <a:lnTo>
                      <a:pt x="37" y="3192"/>
                    </a:lnTo>
                    <a:lnTo>
                      <a:pt x="44" y="3195"/>
                    </a:lnTo>
                    <a:lnTo>
                      <a:pt x="50" y="3198"/>
                    </a:lnTo>
                    <a:lnTo>
                      <a:pt x="58" y="3200"/>
                    </a:lnTo>
                    <a:lnTo>
                      <a:pt x="65" y="3201"/>
                    </a:lnTo>
                    <a:lnTo>
                      <a:pt x="72" y="3201"/>
                    </a:lnTo>
                    <a:lnTo>
                      <a:pt x="2518" y="3201"/>
                    </a:lnTo>
                    <a:lnTo>
                      <a:pt x="2518" y="3201"/>
                    </a:lnTo>
                    <a:lnTo>
                      <a:pt x="2526" y="3201"/>
                    </a:lnTo>
                    <a:lnTo>
                      <a:pt x="2533" y="3200"/>
                    </a:lnTo>
                    <a:lnTo>
                      <a:pt x="2539" y="3198"/>
                    </a:lnTo>
                    <a:lnTo>
                      <a:pt x="2547" y="3195"/>
                    </a:lnTo>
                    <a:lnTo>
                      <a:pt x="2553" y="3192"/>
                    </a:lnTo>
                    <a:lnTo>
                      <a:pt x="2559" y="3188"/>
                    </a:lnTo>
                    <a:lnTo>
                      <a:pt x="2564" y="3184"/>
                    </a:lnTo>
                    <a:lnTo>
                      <a:pt x="2569" y="3180"/>
                    </a:lnTo>
                    <a:lnTo>
                      <a:pt x="2575" y="3175"/>
                    </a:lnTo>
                    <a:lnTo>
                      <a:pt x="2579" y="3169"/>
                    </a:lnTo>
                    <a:lnTo>
                      <a:pt x="2583" y="3163"/>
                    </a:lnTo>
                    <a:lnTo>
                      <a:pt x="2586" y="3156"/>
                    </a:lnTo>
                    <a:lnTo>
                      <a:pt x="2588" y="3150"/>
                    </a:lnTo>
                    <a:lnTo>
                      <a:pt x="2590" y="3143"/>
                    </a:lnTo>
                    <a:lnTo>
                      <a:pt x="2591" y="3135"/>
                    </a:lnTo>
                    <a:lnTo>
                      <a:pt x="2591" y="3128"/>
                    </a:lnTo>
                    <a:lnTo>
                      <a:pt x="2591" y="74"/>
                    </a:lnTo>
                    <a:lnTo>
                      <a:pt x="2591" y="74"/>
                    </a:lnTo>
                    <a:lnTo>
                      <a:pt x="2591" y="67"/>
                    </a:lnTo>
                    <a:lnTo>
                      <a:pt x="2590" y="59"/>
                    </a:lnTo>
                    <a:lnTo>
                      <a:pt x="2588" y="52"/>
                    </a:lnTo>
                    <a:lnTo>
                      <a:pt x="2586" y="45"/>
                    </a:lnTo>
                    <a:lnTo>
                      <a:pt x="2583" y="39"/>
                    </a:lnTo>
                    <a:lnTo>
                      <a:pt x="2579" y="32"/>
                    </a:lnTo>
                    <a:lnTo>
                      <a:pt x="2575" y="27"/>
                    </a:lnTo>
                    <a:lnTo>
                      <a:pt x="2569" y="22"/>
                    </a:lnTo>
                    <a:lnTo>
                      <a:pt x="2564" y="17"/>
                    </a:lnTo>
                    <a:lnTo>
                      <a:pt x="2559" y="13"/>
                    </a:lnTo>
                    <a:lnTo>
                      <a:pt x="2553" y="10"/>
                    </a:lnTo>
                    <a:lnTo>
                      <a:pt x="2547" y="6"/>
                    </a:lnTo>
                    <a:lnTo>
                      <a:pt x="2539" y="3"/>
                    </a:lnTo>
                    <a:lnTo>
                      <a:pt x="2533" y="2"/>
                    </a:lnTo>
                    <a:lnTo>
                      <a:pt x="2526" y="1"/>
                    </a:lnTo>
                    <a:lnTo>
                      <a:pt x="2518" y="0"/>
                    </a:lnTo>
                    <a:lnTo>
                      <a:pt x="2518" y="0"/>
                    </a:lnTo>
                    <a:close/>
                    <a:moveTo>
                      <a:pt x="780" y="250"/>
                    </a:moveTo>
                    <a:lnTo>
                      <a:pt x="780" y="782"/>
                    </a:lnTo>
                    <a:lnTo>
                      <a:pt x="249" y="782"/>
                    </a:lnTo>
                    <a:lnTo>
                      <a:pt x="780" y="250"/>
                    </a:lnTo>
                    <a:close/>
                    <a:moveTo>
                      <a:pt x="2445" y="3055"/>
                    </a:moveTo>
                    <a:lnTo>
                      <a:pt x="146" y="3055"/>
                    </a:lnTo>
                    <a:lnTo>
                      <a:pt x="146" y="928"/>
                    </a:lnTo>
                    <a:lnTo>
                      <a:pt x="854" y="928"/>
                    </a:lnTo>
                    <a:lnTo>
                      <a:pt x="854" y="928"/>
                    </a:lnTo>
                    <a:lnTo>
                      <a:pt x="861" y="928"/>
                    </a:lnTo>
                    <a:lnTo>
                      <a:pt x="868" y="927"/>
                    </a:lnTo>
                    <a:lnTo>
                      <a:pt x="876" y="925"/>
                    </a:lnTo>
                    <a:lnTo>
                      <a:pt x="882" y="923"/>
                    </a:lnTo>
                    <a:lnTo>
                      <a:pt x="888" y="920"/>
                    </a:lnTo>
                    <a:lnTo>
                      <a:pt x="894" y="915"/>
                    </a:lnTo>
                    <a:lnTo>
                      <a:pt x="900" y="911"/>
                    </a:lnTo>
                    <a:lnTo>
                      <a:pt x="906" y="906"/>
                    </a:lnTo>
                    <a:lnTo>
                      <a:pt x="910" y="901"/>
                    </a:lnTo>
                    <a:lnTo>
                      <a:pt x="914" y="896"/>
                    </a:lnTo>
                    <a:lnTo>
                      <a:pt x="918" y="889"/>
                    </a:lnTo>
                    <a:lnTo>
                      <a:pt x="921" y="883"/>
                    </a:lnTo>
                    <a:lnTo>
                      <a:pt x="923" y="876"/>
                    </a:lnTo>
                    <a:lnTo>
                      <a:pt x="925" y="870"/>
                    </a:lnTo>
                    <a:lnTo>
                      <a:pt x="926" y="863"/>
                    </a:lnTo>
                    <a:lnTo>
                      <a:pt x="926" y="854"/>
                    </a:lnTo>
                    <a:lnTo>
                      <a:pt x="926" y="146"/>
                    </a:lnTo>
                    <a:lnTo>
                      <a:pt x="2445" y="146"/>
                    </a:lnTo>
                    <a:lnTo>
                      <a:pt x="2445" y="3055"/>
                    </a:lnTo>
                    <a:close/>
                    <a:moveTo>
                      <a:pt x="2030" y="1036"/>
                    </a:moveTo>
                    <a:lnTo>
                      <a:pt x="1282" y="1036"/>
                    </a:lnTo>
                    <a:lnTo>
                      <a:pt x="1282" y="1182"/>
                    </a:lnTo>
                    <a:lnTo>
                      <a:pt x="2030" y="1182"/>
                    </a:lnTo>
                    <a:lnTo>
                      <a:pt x="2030" y="1036"/>
                    </a:lnTo>
                    <a:close/>
                    <a:moveTo>
                      <a:pt x="2030" y="1302"/>
                    </a:moveTo>
                    <a:lnTo>
                      <a:pt x="1282" y="1302"/>
                    </a:lnTo>
                    <a:lnTo>
                      <a:pt x="1282" y="1448"/>
                    </a:lnTo>
                    <a:lnTo>
                      <a:pt x="2030" y="1448"/>
                    </a:lnTo>
                    <a:lnTo>
                      <a:pt x="2030" y="1302"/>
                    </a:lnTo>
                    <a:close/>
                    <a:moveTo>
                      <a:pt x="509" y="1267"/>
                    </a:moveTo>
                    <a:lnTo>
                      <a:pt x="411" y="1376"/>
                    </a:lnTo>
                    <a:lnTo>
                      <a:pt x="629" y="1572"/>
                    </a:lnTo>
                    <a:lnTo>
                      <a:pt x="629" y="1572"/>
                    </a:lnTo>
                    <a:lnTo>
                      <a:pt x="634" y="1577"/>
                    </a:lnTo>
                    <a:lnTo>
                      <a:pt x="640" y="1581"/>
                    </a:lnTo>
                    <a:lnTo>
                      <a:pt x="652" y="1586"/>
                    </a:lnTo>
                    <a:lnTo>
                      <a:pt x="665" y="1590"/>
                    </a:lnTo>
                    <a:lnTo>
                      <a:pt x="671" y="1591"/>
                    </a:lnTo>
                    <a:lnTo>
                      <a:pt x="678" y="1591"/>
                    </a:lnTo>
                    <a:lnTo>
                      <a:pt x="678" y="1591"/>
                    </a:lnTo>
                    <a:lnTo>
                      <a:pt x="684" y="1591"/>
                    </a:lnTo>
                    <a:lnTo>
                      <a:pt x="684" y="1591"/>
                    </a:lnTo>
                    <a:lnTo>
                      <a:pt x="691" y="1590"/>
                    </a:lnTo>
                    <a:lnTo>
                      <a:pt x="698" y="1589"/>
                    </a:lnTo>
                    <a:lnTo>
                      <a:pt x="704" y="1586"/>
                    </a:lnTo>
                    <a:lnTo>
                      <a:pt x="712" y="1583"/>
                    </a:lnTo>
                    <a:lnTo>
                      <a:pt x="718" y="1580"/>
                    </a:lnTo>
                    <a:lnTo>
                      <a:pt x="724" y="1576"/>
                    </a:lnTo>
                    <a:lnTo>
                      <a:pt x="729" y="1570"/>
                    </a:lnTo>
                    <a:lnTo>
                      <a:pt x="735" y="1565"/>
                    </a:lnTo>
                    <a:lnTo>
                      <a:pt x="1121" y="1097"/>
                    </a:lnTo>
                    <a:lnTo>
                      <a:pt x="1008" y="1003"/>
                    </a:lnTo>
                    <a:lnTo>
                      <a:pt x="670" y="1413"/>
                    </a:lnTo>
                    <a:lnTo>
                      <a:pt x="509" y="1267"/>
                    </a:lnTo>
                    <a:close/>
                    <a:moveTo>
                      <a:pt x="2030" y="1996"/>
                    </a:moveTo>
                    <a:lnTo>
                      <a:pt x="1282" y="1996"/>
                    </a:lnTo>
                    <a:lnTo>
                      <a:pt x="1282" y="2144"/>
                    </a:lnTo>
                    <a:lnTo>
                      <a:pt x="2030" y="2144"/>
                    </a:lnTo>
                    <a:lnTo>
                      <a:pt x="2030" y="1996"/>
                    </a:lnTo>
                    <a:close/>
                    <a:moveTo>
                      <a:pt x="2030" y="2263"/>
                    </a:moveTo>
                    <a:lnTo>
                      <a:pt x="1282" y="2263"/>
                    </a:lnTo>
                    <a:lnTo>
                      <a:pt x="1282" y="2410"/>
                    </a:lnTo>
                    <a:lnTo>
                      <a:pt x="2030" y="2410"/>
                    </a:lnTo>
                    <a:lnTo>
                      <a:pt x="2030" y="2263"/>
                    </a:lnTo>
                    <a:close/>
                    <a:moveTo>
                      <a:pt x="670" y="2374"/>
                    </a:moveTo>
                    <a:lnTo>
                      <a:pt x="509" y="2227"/>
                    </a:lnTo>
                    <a:lnTo>
                      <a:pt x="411" y="2336"/>
                    </a:lnTo>
                    <a:lnTo>
                      <a:pt x="629" y="2533"/>
                    </a:lnTo>
                    <a:lnTo>
                      <a:pt x="629" y="2533"/>
                    </a:lnTo>
                    <a:lnTo>
                      <a:pt x="634" y="2538"/>
                    </a:lnTo>
                    <a:lnTo>
                      <a:pt x="640" y="2542"/>
                    </a:lnTo>
                    <a:lnTo>
                      <a:pt x="652" y="2548"/>
                    </a:lnTo>
                    <a:lnTo>
                      <a:pt x="665" y="2551"/>
                    </a:lnTo>
                    <a:lnTo>
                      <a:pt x="671" y="2552"/>
                    </a:lnTo>
                    <a:lnTo>
                      <a:pt x="678" y="2553"/>
                    </a:lnTo>
                    <a:lnTo>
                      <a:pt x="678" y="2553"/>
                    </a:lnTo>
                    <a:lnTo>
                      <a:pt x="684" y="2552"/>
                    </a:lnTo>
                    <a:lnTo>
                      <a:pt x="684" y="2552"/>
                    </a:lnTo>
                    <a:lnTo>
                      <a:pt x="691" y="2552"/>
                    </a:lnTo>
                    <a:lnTo>
                      <a:pt x="698" y="2550"/>
                    </a:lnTo>
                    <a:lnTo>
                      <a:pt x="704" y="2548"/>
                    </a:lnTo>
                    <a:lnTo>
                      <a:pt x="712" y="2545"/>
                    </a:lnTo>
                    <a:lnTo>
                      <a:pt x="718" y="2540"/>
                    </a:lnTo>
                    <a:lnTo>
                      <a:pt x="724" y="2536"/>
                    </a:lnTo>
                    <a:lnTo>
                      <a:pt x="729" y="2531"/>
                    </a:lnTo>
                    <a:lnTo>
                      <a:pt x="735" y="2526"/>
                    </a:lnTo>
                    <a:lnTo>
                      <a:pt x="1121" y="2059"/>
                    </a:lnTo>
                    <a:lnTo>
                      <a:pt x="1008" y="1965"/>
                    </a:lnTo>
                    <a:lnTo>
                      <a:pt x="670" y="237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018" tIns="48008" rIns="96018" bIns="480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90"/>
              </a:p>
            </p:txBody>
          </p:sp>
          <p:sp>
            <p:nvSpPr>
              <p:cNvPr id="163" name="Rectangle 162">
                <a:extLst>
                  <a:ext uri="{FF2B5EF4-FFF2-40B4-BE49-F238E27FC236}">
                    <a16:creationId xmlns:a16="http://schemas.microsoft.com/office/drawing/2014/main" id="{4489BBAB-0D5D-9C49-A07C-ABA22FB366C6}"/>
                  </a:ext>
                </a:extLst>
              </p:cNvPr>
              <p:cNvSpPr/>
              <p:nvPr/>
            </p:nvSpPr>
            <p:spPr>
              <a:xfrm>
                <a:off x="1482177" y="21141246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ko-KR" altLang="en-US" sz="1103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rPr>
                  <a:t>서류 전형</a:t>
                </a:r>
                <a:endParaRPr lang="en-US" altLang="ko-KR" sz="1103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  <a:p>
                <a:endParaRPr lang="en-US" altLang="ko-KR" sz="1103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</p:txBody>
          </p:sp>
          <p:sp>
            <p:nvSpPr>
              <p:cNvPr id="176" name="Rectangle 175">
                <a:extLst>
                  <a:ext uri="{FF2B5EF4-FFF2-40B4-BE49-F238E27FC236}">
                    <a16:creationId xmlns:a16="http://schemas.microsoft.com/office/drawing/2014/main" id="{065E7151-90C5-1B4F-91E2-C5E63422485C}"/>
                  </a:ext>
                </a:extLst>
              </p:cNvPr>
              <p:cNvSpPr/>
              <p:nvPr/>
            </p:nvSpPr>
            <p:spPr>
              <a:xfrm>
                <a:off x="1575322" y="20325187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altLang="ko-KR" sz="1103" dirty="0">
                    <a:solidFill>
                      <a:schemeClr val="bg1"/>
                    </a:solidFill>
                    <a:latin typeface="Calibre" panose="020B0503030202060203" pitchFamily="34" charset="0"/>
                    <a:ea typeface="+mj-ea"/>
                  </a:rPr>
                  <a:t>STEP1</a:t>
                </a:r>
              </a:p>
              <a:p>
                <a:endParaRPr lang="en-US" altLang="ko-KR" sz="1103" dirty="0">
                  <a:solidFill>
                    <a:schemeClr val="bg1"/>
                  </a:solidFill>
                  <a:latin typeface="Calibre" panose="020B0503030202060203" pitchFamily="34" charset="0"/>
                  <a:ea typeface="+mj-ea"/>
                </a:endParaRPr>
              </a:p>
            </p:txBody>
          </p: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D5AE256D-4AF2-480A-9898-B4EEA6FBFCDF}"/>
                </a:ext>
              </a:extLst>
            </p:cNvPr>
            <p:cNvGrpSpPr/>
            <p:nvPr/>
          </p:nvGrpSpPr>
          <p:grpSpPr>
            <a:xfrm>
              <a:off x="3306498" y="20274510"/>
              <a:ext cx="1566857" cy="1348604"/>
              <a:chOff x="2983207" y="20213546"/>
              <a:chExt cx="1566857" cy="1348604"/>
            </a:xfrm>
          </p:grpSpPr>
          <p:sp>
            <p:nvSpPr>
              <p:cNvPr id="172" name="Oval 171">
                <a:extLst>
                  <a:ext uri="{FF2B5EF4-FFF2-40B4-BE49-F238E27FC236}">
                    <a16:creationId xmlns:a16="http://schemas.microsoft.com/office/drawing/2014/main" id="{419B6681-A490-1346-BCAA-99E0233E2929}"/>
                  </a:ext>
                </a:extLst>
              </p:cNvPr>
              <p:cNvSpPr/>
              <p:nvPr/>
            </p:nvSpPr>
            <p:spPr bwMode="auto">
              <a:xfrm>
                <a:off x="2983207" y="20213546"/>
                <a:ext cx="1348604" cy="1348604"/>
              </a:xfrm>
              <a:prstGeom prst="ellipse">
                <a:avLst/>
              </a:prstGeom>
              <a:solidFill>
                <a:srgbClr val="80BBAD"/>
              </a:solidFill>
              <a:ln w="158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5604" tIns="75604" rIns="75604" bIns="75604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9602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KR" sz="1260" dirty="0">
                  <a:latin typeface="Arial" charset="0"/>
                </a:endParaRPr>
              </a:p>
            </p:txBody>
          </p:sp>
          <p:sp>
            <p:nvSpPr>
              <p:cNvPr id="160" name="Freeform 39">
                <a:extLst>
                  <a:ext uri="{FF2B5EF4-FFF2-40B4-BE49-F238E27FC236}">
                    <a16:creationId xmlns:a16="http://schemas.microsoft.com/office/drawing/2014/main" id="{038FDE0E-1005-7441-B483-D8D22A70BB41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3502902" y="20644811"/>
                <a:ext cx="343720" cy="437577"/>
              </a:xfrm>
              <a:custGeom>
                <a:avLst/>
                <a:gdLst>
                  <a:gd name="T0" fmla="*/ 855 w 3260"/>
                  <a:gd name="T1" fmla="*/ 1391 h 4141"/>
                  <a:gd name="T2" fmla="*/ 1029 w 3260"/>
                  <a:gd name="T3" fmla="*/ 1600 h 4141"/>
                  <a:gd name="T4" fmla="*/ 1107 w 3260"/>
                  <a:gd name="T5" fmla="*/ 1554 h 4141"/>
                  <a:gd name="T6" fmla="*/ 1162 w 3260"/>
                  <a:gd name="T7" fmla="*/ 1829 h 4141"/>
                  <a:gd name="T8" fmla="*/ 1595 w 3260"/>
                  <a:gd name="T9" fmla="*/ 3399 h 4141"/>
                  <a:gd name="T10" fmla="*/ 951 w 3260"/>
                  <a:gd name="T11" fmla="*/ 3500 h 4141"/>
                  <a:gd name="T12" fmla="*/ 823 w 3260"/>
                  <a:gd name="T13" fmla="*/ 3690 h 4141"/>
                  <a:gd name="T14" fmla="*/ 724 w 3260"/>
                  <a:gd name="T15" fmla="*/ 1343 h 4141"/>
                  <a:gd name="T16" fmla="*/ 1340 w 3260"/>
                  <a:gd name="T17" fmla="*/ 906 h 4141"/>
                  <a:gd name="T18" fmla="*/ 1193 w 3260"/>
                  <a:gd name="T19" fmla="*/ 714 h 4141"/>
                  <a:gd name="T20" fmla="*/ 1179 w 3260"/>
                  <a:gd name="T21" fmla="*/ 335 h 4141"/>
                  <a:gd name="T22" fmla="*/ 1308 w 3260"/>
                  <a:gd name="T23" fmla="*/ 90 h 4141"/>
                  <a:gd name="T24" fmla="*/ 1708 w 3260"/>
                  <a:gd name="T25" fmla="*/ 3 h 4141"/>
                  <a:gd name="T26" fmla="*/ 2028 w 3260"/>
                  <a:gd name="T27" fmla="*/ 177 h 4141"/>
                  <a:gd name="T28" fmla="*/ 2089 w 3260"/>
                  <a:gd name="T29" fmla="*/ 497 h 4141"/>
                  <a:gd name="T30" fmla="*/ 2026 w 3260"/>
                  <a:gd name="T31" fmla="*/ 807 h 4141"/>
                  <a:gd name="T32" fmla="*/ 2376 w 3260"/>
                  <a:gd name="T33" fmla="*/ 1205 h 4141"/>
                  <a:gd name="T34" fmla="*/ 2564 w 3260"/>
                  <a:gd name="T35" fmla="*/ 1420 h 4141"/>
                  <a:gd name="T36" fmla="*/ 2421 w 3260"/>
                  <a:gd name="T37" fmla="*/ 3597 h 4141"/>
                  <a:gd name="T38" fmla="*/ 1476 w 3260"/>
                  <a:gd name="T39" fmla="*/ 3240 h 4141"/>
                  <a:gd name="T40" fmla="*/ 1732 w 3260"/>
                  <a:gd name="T41" fmla="*/ 3255 h 4141"/>
                  <a:gd name="T42" fmla="*/ 1476 w 3260"/>
                  <a:gd name="T43" fmla="*/ 3240 h 4141"/>
                  <a:gd name="T44" fmla="*/ 1952 w 3260"/>
                  <a:gd name="T45" fmla="*/ 2266 h 4141"/>
                  <a:gd name="T46" fmla="*/ 2081 w 3260"/>
                  <a:gd name="T47" fmla="*/ 2511 h 4141"/>
                  <a:gd name="T48" fmla="*/ 2067 w 3260"/>
                  <a:gd name="T49" fmla="*/ 2891 h 4141"/>
                  <a:gd name="T50" fmla="*/ 1920 w 3260"/>
                  <a:gd name="T51" fmla="*/ 3083 h 4141"/>
                  <a:gd name="T52" fmla="*/ 2536 w 3260"/>
                  <a:gd name="T53" fmla="*/ 3520 h 4141"/>
                  <a:gd name="T54" fmla="*/ 688 w 3260"/>
                  <a:gd name="T55" fmla="*/ 4005 h 4141"/>
                  <a:gd name="T56" fmla="*/ 769 w 3260"/>
                  <a:gd name="T57" fmla="*/ 3458 h 4141"/>
                  <a:gd name="T58" fmla="*/ 1280 w 3260"/>
                  <a:gd name="T59" fmla="*/ 3037 h 4141"/>
                  <a:gd name="T60" fmla="*/ 1177 w 3260"/>
                  <a:gd name="T61" fmla="*/ 2812 h 4141"/>
                  <a:gd name="T62" fmla="*/ 1198 w 3260"/>
                  <a:gd name="T63" fmla="*/ 2430 h 4141"/>
                  <a:gd name="T64" fmla="*/ 1397 w 3260"/>
                  <a:gd name="T65" fmla="*/ 2215 h 4141"/>
                  <a:gd name="T66" fmla="*/ 1874 w 3260"/>
                  <a:gd name="T67" fmla="*/ 2378 h 4141"/>
                  <a:gd name="T68" fmla="*/ 1601 w 3260"/>
                  <a:gd name="T69" fmla="*/ 2312 h 4141"/>
                  <a:gd name="T70" fmla="*/ 1357 w 3260"/>
                  <a:gd name="T71" fmla="*/ 2411 h 4141"/>
                  <a:gd name="T72" fmla="*/ 1307 w 3260"/>
                  <a:gd name="T73" fmla="*/ 2673 h 4141"/>
                  <a:gd name="T74" fmla="*/ 1364 w 3260"/>
                  <a:gd name="T75" fmla="*/ 2931 h 4141"/>
                  <a:gd name="T76" fmla="*/ 1630 w 3260"/>
                  <a:gd name="T77" fmla="*/ 3009 h 4141"/>
                  <a:gd name="T78" fmla="*/ 1886 w 3260"/>
                  <a:gd name="T79" fmla="*/ 2940 h 4141"/>
                  <a:gd name="T80" fmla="*/ 1953 w 3260"/>
                  <a:gd name="T81" fmla="*/ 2705 h 4141"/>
                  <a:gd name="T82" fmla="*/ 1912 w 3260"/>
                  <a:gd name="T83" fmla="*/ 2422 h 4141"/>
                  <a:gd name="T84" fmla="*/ 2141 w 3260"/>
                  <a:gd name="T85" fmla="*/ 1558 h 4141"/>
                  <a:gd name="T86" fmla="*/ 2226 w 3260"/>
                  <a:gd name="T87" fmla="*/ 1588 h 4141"/>
                  <a:gd name="T88" fmla="*/ 2421 w 3260"/>
                  <a:gd name="T89" fmla="*/ 1419 h 4141"/>
                  <a:gd name="T90" fmla="*/ 1698 w 3260"/>
                  <a:gd name="T91" fmla="*/ 1829 h 4141"/>
                  <a:gd name="T92" fmla="*/ 1682 w 3260"/>
                  <a:gd name="T93" fmla="*/ 194 h 4141"/>
                  <a:gd name="T94" fmla="*/ 1630 w 3260"/>
                  <a:gd name="T95" fmla="*/ 136 h 4141"/>
                  <a:gd name="T96" fmla="*/ 1366 w 3260"/>
                  <a:gd name="T97" fmla="*/ 223 h 4141"/>
                  <a:gd name="T98" fmla="*/ 1307 w 3260"/>
                  <a:gd name="T99" fmla="*/ 497 h 4141"/>
                  <a:gd name="T100" fmla="*/ 1356 w 3260"/>
                  <a:gd name="T101" fmla="*/ 744 h 4141"/>
                  <a:gd name="T102" fmla="*/ 1601 w 3260"/>
                  <a:gd name="T103" fmla="*/ 833 h 4141"/>
                  <a:gd name="T104" fmla="*/ 1875 w 3260"/>
                  <a:gd name="T105" fmla="*/ 773 h 4141"/>
                  <a:gd name="T106" fmla="*/ 1953 w 3260"/>
                  <a:gd name="T107" fmla="*/ 561 h 4141"/>
                  <a:gd name="T108" fmla="*/ 1912 w 3260"/>
                  <a:gd name="T109" fmla="*/ 246 h 4141"/>
                  <a:gd name="T110" fmla="*/ 1815 w 3260"/>
                  <a:gd name="T111" fmla="*/ 224 h 4141"/>
                  <a:gd name="T112" fmla="*/ 1678 w 3260"/>
                  <a:gd name="T113" fmla="*/ 366 h 4141"/>
                  <a:gd name="T114" fmla="*/ 1474 w 3260"/>
                  <a:gd name="T115" fmla="*/ 376 h 4141"/>
                  <a:gd name="T116" fmla="*/ 1466 w 3260"/>
                  <a:gd name="T117" fmla="*/ 290 h 4141"/>
                  <a:gd name="T118" fmla="*/ 1784 w 3260"/>
                  <a:gd name="T119" fmla="*/ 955 h 4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260" h="4141">
                    <a:moveTo>
                      <a:pt x="1162" y="1829"/>
                    </a:moveTo>
                    <a:lnTo>
                      <a:pt x="1562" y="1829"/>
                    </a:lnTo>
                    <a:lnTo>
                      <a:pt x="1562" y="1424"/>
                    </a:lnTo>
                    <a:lnTo>
                      <a:pt x="1382" y="1162"/>
                    </a:lnTo>
                    <a:lnTo>
                      <a:pt x="991" y="1308"/>
                    </a:lnTo>
                    <a:lnTo>
                      <a:pt x="991" y="1308"/>
                    </a:lnTo>
                    <a:lnTo>
                      <a:pt x="951" y="1324"/>
                    </a:lnTo>
                    <a:lnTo>
                      <a:pt x="933" y="1331"/>
                    </a:lnTo>
                    <a:lnTo>
                      <a:pt x="917" y="1339"/>
                    </a:lnTo>
                    <a:lnTo>
                      <a:pt x="902" y="1349"/>
                    </a:lnTo>
                    <a:lnTo>
                      <a:pt x="888" y="1358"/>
                    </a:lnTo>
                    <a:lnTo>
                      <a:pt x="876" y="1367"/>
                    </a:lnTo>
                    <a:lnTo>
                      <a:pt x="864" y="1379"/>
                    </a:lnTo>
                    <a:lnTo>
                      <a:pt x="855" y="1391"/>
                    </a:lnTo>
                    <a:lnTo>
                      <a:pt x="847" y="1404"/>
                    </a:lnTo>
                    <a:lnTo>
                      <a:pt x="839" y="1419"/>
                    </a:lnTo>
                    <a:lnTo>
                      <a:pt x="833" y="1434"/>
                    </a:lnTo>
                    <a:lnTo>
                      <a:pt x="829" y="1451"/>
                    </a:lnTo>
                    <a:lnTo>
                      <a:pt x="826" y="1470"/>
                    </a:lnTo>
                    <a:lnTo>
                      <a:pt x="824" y="1491"/>
                    </a:lnTo>
                    <a:lnTo>
                      <a:pt x="823" y="1514"/>
                    </a:lnTo>
                    <a:lnTo>
                      <a:pt x="823" y="1829"/>
                    </a:lnTo>
                    <a:lnTo>
                      <a:pt x="1026" y="1829"/>
                    </a:lnTo>
                    <a:lnTo>
                      <a:pt x="1026" y="1621"/>
                    </a:lnTo>
                    <a:lnTo>
                      <a:pt x="1026" y="1621"/>
                    </a:lnTo>
                    <a:lnTo>
                      <a:pt x="1026" y="1613"/>
                    </a:lnTo>
                    <a:lnTo>
                      <a:pt x="1027" y="1607"/>
                    </a:lnTo>
                    <a:lnTo>
                      <a:pt x="1029" y="1600"/>
                    </a:lnTo>
                    <a:lnTo>
                      <a:pt x="1031" y="1593"/>
                    </a:lnTo>
                    <a:lnTo>
                      <a:pt x="1034" y="1588"/>
                    </a:lnTo>
                    <a:lnTo>
                      <a:pt x="1037" y="1582"/>
                    </a:lnTo>
                    <a:lnTo>
                      <a:pt x="1045" y="1573"/>
                    </a:lnTo>
                    <a:lnTo>
                      <a:pt x="1056" y="1564"/>
                    </a:lnTo>
                    <a:lnTo>
                      <a:pt x="1061" y="1561"/>
                    </a:lnTo>
                    <a:lnTo>
                      <a:pt x="1067" y="1558"/>
                    </a:lnTo>
                    <a:lnTo>
                      <a:pt x="1074" y="1556"/>
                    </a:lnTo>
                    <a:lnTo>
                      <a:pt x="1080" y="1554"/>
                    </a:lnTo>
                    <a:lnTo>
                      <a:pt x="1086" y="1553"/>
                    </a:lnTo>
                    <a:lnTo>
                      <a:pt x="1094" y="1553"/>
                    </a:lnTo>
                    <a:lnTo>
                      <a:pt x="1094" y="1553"/>
                    </a:lnTo>
                    <a:lnTo>
                      <a:pt x="1101" y="1553"/>
                    </a:lnTo>
                    <a:lnTo>
                      <a:pt x="1107" y="1554"/>
                    </a:lnTo>
                    <a:lnTo>
                      <a:pt x="1113" y="1556"/>
                    </a:lnTo>
                    <a:lnTo>
                      <a:pt x="1120" y="1558"/>
                    </a:lnTo>
                    <a:lnTo>
                      <a:pt x="1126" y="1560"/>
                    </a:lnTo>
                    <a:lnTo>
                      <a:pt x="1131" y="1564"/>
                    </a:lnTo>
                    <a:lnTo>
                      <a:pt x="1142" y="1573"/>
                    </a:lnTo>
                    <a:lnTo>
                      <a:pt x="1150" y="1582"/>
                    </a:lnTo>
                    <a:lnTo>
                      <a:pt x="1153" y="1588"/>
                    </a:lnTo>
                    <a:lnTo>
                      <a:pt x="1156" y="1593"/>
                    </a:lnTo>
                    <a:lnTo>
                      <a:pt x="1158" y="1600"/>
                    </a:lnTo>
                    <a:lnTo>
                      <a:pt x="1160" y="1607"/>
                    </a:lnTo>
                    <a:lnTo>
                      <a:pt x="1162" y="1613"/>
                    </a:lnTo>
                    <a:lnTo>
                      <a:pt x="1162" y="1621"/>
                    </a:lnTo>
                    <a:lnTo>
                      <a:pt x="1162" y="1829"/>
                    </a:lnTo>
                    <a:lnTo>
                      <a:pt x="1162" y="1829"/>
                    </a:lnTo>
                    <a:close/>
                    <a:moveTo>
                      <a:pt x="1877" y="3338"/>
                    </a:moveTo>
                    <a:lnTo>
                      <a:pt x="1877" y="3338"/>
                    </a:lnTo>
                    <a:lnTo>
                      <a:pt x="1867" y="3346"/>
                    </a:lnTo>
                    <a:lnTo>
                      <a:pt x="1854" y="3352"/>
                    </a:lnTo>
                    <a:lnTo>
                      <a:pt x="1841" y="3360"/>
                    </a:lnTo>
                    <a:lnTo>
                      <a:pt x="1828" y="3366"/>
                    </a:lnTo>
                    <a:lnTo>
                      <a:pt x="1813" y="3371"/>
                    </a:lnTo>
                    <a:lnTo>
                      <a:pt x="1799" y="3376"/>
                    </a:lnTo>
                    <a:lnTo>
                      <a:pt x="1767" y="3385"/>
                    </a:lnTo>
                    <a:lnTo>
                      <a:pt x="1735" y="3392"/>
                    </a:lnTo>
                    <a:lnTo>
                      <a:pt x="1700" y="3396"/>
                    </a:lnTo>
                    <a:lnTo>
                      <a:pt x="1666" y="3399"/>
                    </a:lnTo>
                    <a:lnTo>
                      <a:pt x="1630" y="3400"/>
                    </a:lnTo>
                    <a:lnTo>
                      <a:pt x="1595" y="3399"/>
                    </a:lnTo>
                    <a:lnTo>
                      <a:pt x="1560" y="3396"/>
                    </a:lnTo>
                    <a:lnTo>
                      <a:pt x="1526" y="3392"/>
                    </a:lnTo>
                    <a:lnTo>
                      <a:pt x="1493" y="3385"/>
                    </a:lnTo>
                    <a:lnTo>
                      <a:pt x="1462" y="3376"/>
                    </a:lnTo>
                    <a:lnTo>
                      <a:pt x="1447" y="3371"/>
                    </a:lnTo>
                    <a:lnTo>
                      <a:pt x="1432" y="3366"/>
                    </a:lnTo>
                    <a:lnTo>
                      <a:pt x="1419" y="3360"/>
                    </a:lnTo>
                    <a:lnTo>
                      <a:pt x="1406" y="3352"/>
                    </a:lnTo>
                    <a:lnTo>
                      <a:pt x="1394" y="3346"/>
                    </a:lnTo>
                    <a:lnTo>
                      <a:pt x="1383" y="3338"/>
                    </a:lnTo>
                    <a:lnTo>
                      <a:pt x="991" y="3484"/>
                    </a:lnTo>
                    <a:lnTo>
                      <a:pt x="991" y="3484"/>
                    </a:lnTo>
                    <a:lnTo>
                      <a:pt x="970" y="3491"/>
                    </a:lnTo>
                    <a:lnTo>
                      <a:pt x="951" y="3500"/>
                    </a:lnTo>
                    <a:lnTo>
                      <a:pt x="933" y="3508"/>
                    </a:lnTo>
                    <a:lnTo>
                      <a:pt x="917" y="3516"/>
                    </a:lnTo>
                    <a:lnTo>
                      <a:pt x="902" y="3526"/>
                    </a:lnTo>
                    <a:lnTo>
                      <a:pt x="888" y="3535"/>
                    </a:lnTo>
                    <a:lnTo>
                      <a:pt x="876" y="3546"/>
                    </a:lnTo>
                    <a:lnTo>
                      <a:pt x="864" y="3557"/>
                    </a:lnTo>
                    <a:lnTo>
                      <a:pt x="855" y="3569"/>
                    </a:lnTo>
                    <a:lnTo>
                      <a:pt x="847" y="3582"/>
                    </a:lnTo>
                    <a:lnTo>
                      <a:pt x="839" y="3597"/>
                    </a:lnTo>
                    <a:lnTo>
                      <a:pt x="833" y="3613"/>
                    </a:lnTo>
                    <a:lnTo>
                      <a:pt x="829" y="3629"/>
                    </a:lnTo>
                    <a:lnTo>
                      <a:pt x="826" y="3648"/>
                    </a:lnTo>
                    <a:lnTo>
                      <a:pt x="824" y="3668"/>
                    </a:lnTo>
                    <a:lnTo>
                      <a:pt x="823" y="3690"/>
                    </a:lnTo>
                    <a:lnTo>
                      <a:pt x="823" y="4141"/>
                    </a:lnTo>
                    <a:lnTo>
                      <a:pt x="0" y="4141"/>
                    </a:lnTo>
                    <a:lnTo>
                      <a:pt x="0" y="1829"/>
                    </a:lnTo>
                    <a:lnTo>
                      <a:pt x="687" y="1829"/>
                    </a:lnTo>
                    <a:lnTo>
                      <a:pt x="687" y="1514"/>
                    </a:lnTo>
                    <a:lnTo>
                      <a:pt x="687" y="1514"/>
                    </a:lnTo>
                    <a:lnTo>
                      <a:pt x="688" y="1480"/>
                    </a:lnTo>
                    <a:lnTo>
                      <a:pt x="691" y="1449"/>
                    </a:lnTo>
                    <a:lnTo>
                      <a:pt x="696" y="1420"/>
                    </a:lnTo>
                    <a:lnTo>
                      <a:pt x="703" y="1392"/>
                    </a:lnTo>
                    <a:lnTo>
                      <a:pt x="708" y="1379"/>
                    </a:lnTo>
                    <a:lnTo>
                      <a:pt x="713" y="1366"/>
                    </a:lnTo>
                    <a:lnTo>
                      <a:pt x="718" y="1355"/>
                    </a:lnTo>
                    <a:lnTo>
                      <a:pt x="724" y="1343"/>
                    </a:lnTo>
                    <a:lnTo>
                      <a:pt x="731" y="1332"/>
                    </a:lnTo>
                    <a:lnTo>
                      <a:pt x="738" y="1321"/>
                    </a:lnTo>
                    <a:lnTo>
                      <a:pt x="752" y="1301"/>
                    </a:lnTo>
                    <a:lnTo>
                      <a:pt x="769" y="1282"/>
                    </a:lnTo>
                    <a:lnTo>
                      <a:pt x="789" y="1264"/>
                    </a:lnTo>
                    <a:lnTo>
                      <a:pt x="810" y="1248"/>
                    </a:lnTo>
                    <a:lnTo>
                      <a:pt x="833" y="1233"/>
                    </a:lnTo>
                    <a:lnTo>
                      <a:pt x="858" y="1219"/>
                    </a:lnTo>
                    <a:lnTo>
                      <a:pt x="884" y="1205"/>
                    </a:lnTo>
                    <a:lnTo>
                      <a:pt x="914" y="1193"/>
                    </a:lnTo>
                    <a:lnTo>
                      <a:pt x="944" y="1180"/>
                    </a:lnTo>
                    <a:lnTo>
                      <a:pt x="1340" y="1033"/>
                    </a:lnTo>
                    <a:lnTo>
                      <a:pt x="1340" y="906"/>
                    </a:lnTo>
                    <a:lnTo>
                      <a:pt x="1340" y="906"/>
                    </a:lnTo>
                    <a:lnTo>
                      <a:pt x="1324" y="897"/>
                    </a:lnTo>
                    <a:lnTo>
                      <a:pt x="1308" y="885"/>
                    </a:lnTo>
                    <a:lnTo>
                      <a:pt x="1293" y="874"/>
                    </a:lnTo>
                    <a:lnTo>
                      <a:pt x="1280" y="861"/>
                    </a:lnTo>
                    <a:lnTo>
                      <a:pt x="1267" y="849"/>
                    </a:lnTo>
                    <a:lnTo>
                      <a:pt x="1255" y="835"/>
                    </a:lnTo>
                    <a:lnTo>
                      <a:pt x="1244" y="821"/>
                    </a:lnTo>
                    <a:lnTo>
                      <a:pt x="1235" y="807"/>
                    </a:lnTo>
                    <a:lnTo>
                      <a:pt x="1235" y="807"/>
                    </a:lnTo>
                    <a:lnTo>
                      <a:pt x="1223" y="789"/>
                    </a:lnTo>
                    <a:lnTo>
                      <a:pt x="1214" y="770"/>
                    </a:lnTo>
                    <a:lnTo>
                      <a:pt x="1206" y="752"/>
                    </a:lnTo>
                    <a:lnTo>
                      <a:pt x="1199" y="733"/>
                    </a:lnTo>
                    <a:lnTo>
                      <a:pt x="1193" y="714"/>
                    </a:lnTo>
                    <a:lnTo>
                      <a:pt x="1188" y="695"/>
                    </a:lnTo>
                    <a:lnTo>
                      <a:pt x="1183" y="675"/>
                    </a:lnTo>
                    <a:lnTo>
                      <a:pt x="1179" y="655"/>
                    </a:lnTo>
                    <a:lnTo>
                      <a:pt x="1177" y="636"/>
                    </a:lnTo>
                    <a:lnTo>
                      <a:pt x="1175" y="615"/>
                    </a:lnTo>
                    <a:lnTo>
                      <a:pt x="1172" y="575"/>
                    </a:lnTo>
                    <a:lnTo>
                      <a:pt x="1171" y="536"/>
                    </a:lnTo>
                    <a:lnTo>
                      <a:pt x="1171" y="497"/>
                    </a:lnTo>
                    <a:lnTo>
                      <a:pt x="1171" y="497"/>
                    </a:lnTo>
                    <a:lnTo>
                      <a:pt x="1171" y="457"/>
                    </a:lnTo>
                    <a:lnTo>
                      <a:pt x="1172" y="417"/>
                    </a:lnTo>
                    <a:lnTo>
                      <a:pt x="1175" y="377"/>
                    </a:lnTo>
                    <a:lnTo>
                      <a:pt x="1177" y="356"/>
                    </a:lnTo>
                    <a:lnTo>
                      <a:pt x="1179" y="335"/>
                    </a:lnTo>
                    <a:lnTo>
                      <a:pt x="1183" y="315"/>
                    </a:lnTo>
                    <a:lnTo>
                      <a:pt x="1188" y="294"/>
                    </a:lnTo>
                    <a:lnTo>
                      <a:pt x="1192" y="274"/>
                    </a:lnTo>
                    <a:lnTo>
                      <a:pt x="1198" y="254"/>
                    </a:lnTo>
                    <a:lnTo>
                      <a:pt x="1205" y="234"/>
                    </a:lnTo>
                    <a:lnTo>
                      <a:pt x="1214" y="215"/>
                    </a:lnTo>
                    <a:lnTo>
                      <a:pt x="1222" y="196"/>
                    </a:lnTo>
                    <a:lnTo>
                      <a:pt x="1233" y="177"/>
                    </a:lnTo>
                    <a:lnTo>
                      <a:pt x="1233" y="177"/>
                    </a:lnTo>
                    <a:lnTo>
                      <a:pt x="1245" y="158"/>
                    </a:lnTo>
                    <a:lnTo>
                      <a:pt x="1259" y="139"/>
                    </a:lnTo>
                    <a:lnTo>
                      <a:pt x="1273" y="122"/>
                    </a:lnTo>
                    <a:lnTo>
                      <a:pt x="1290" y="106"/>
                    </a:lnTo>
                    <a:lnTo>
                      <a:pt x="1308" y="90"/>
                    </a:lnTo>
                    <a:lnTo>
                      <a:pt x="1328" y="75"/>
                    </a:lnTo>
                    <a:lnTo>
                      <a:pt x="1350" y="62"/>
                    </a:lnTo>
                    <a:lnTo>
                      <a:pt x="1373" y="49"/>
                    </a:lnTo>
                    <a:lnTo>
                      <a:pt x="1397" y="39"/>
                    </a:lnTo>
                    <a:lnTo>
                      <a:pt x="1424" y="28"/>
                    </a:lnTo>
                    <a:lnTo>
                      <a:pt x="1453" y="20"/>
                    </a:lnTo>
                    <a:lnTo>
                      <a:pt x="1484" y="13"/>
                    </a:lnTo>
                    <a:lnTo>
                      <a:pt x="1517" y="7"/>
                    </a:lnTo>
                    <a:lnTo>
                      <a:pt x="1553" y="3"/>
                    </a:lnTo>
                    <a:lnTo>
                      <a:pt x="1590" y="1"/>
                    </a:lnTo>
                    <a:lnTo>
                      <a:pt x="1630" y="0"/>
                    </a:lnTo>
                    <a:lnTo>
                      <a:pt x="1630" y="0"/>
                    </a:lnTo>
                    <a:lnTo>
                      <a:pt x="1670" y="1"/>
                    </a:lnTo>
                    <a:lnTo>
                      <a:pt x="1708" y="3"/>
                    </a:lnTo>
                    <a:lnTo>
                      <a:pt x="1743" y="7"/>
                    </a:lnTo>
                    <a:lnTo>
                      <a:pt x="1777" y="13"/>
                    </a:lnTo>
                    <a:lnTo>
                      <a:pt x="1807" y="20"/>
                    </a:lnTo>
                    <a:lnTo>
                      <a:pt x="1836" y="28"/>
                    </a:lnTo>
                    <a:lnTo>
                      <a:pt x="1863" y="39"/>
                    </a:lnTo>
                    <a:lnTo>
                      <a:pt x="1889" y="49"/>
                    </a:lnTo>
                    <a:lnTo>
                      <a:pt x="1912" y="62"/>
                    </a:lnTo>
                    <a:lnTo>
                      <a:pt x="1932" y="75"/>
                    </a:lnTo>
                    <a:lnTo>
                      <a:pt x="1952" y="90"/>
                    </a:lnTo>
                    <a:lnTo>
                      <a:pt x="1970" y="106"/>
                    </a:lnTo>
                    <a:lnTo>
                      <a:pt x="1987" y="122"/>
                    </a:lnTo>
                    <a:lnTo>
                      <a:pt x="2002" y="139"/>
                    </a:lnTo>
                    <a:lnTo>
                      <a:pt x="2015" y="158"/>
                    </a:lnTo>
                    <a:lnTo>
                      <a:pt x="2028" y="177"/>
                    </a:lnTo>
                    <a:lnTo>
                      <a:pt x="2028" y="177"/>
                    </a:lnTo>
                    <a:lnTo>
                      <a:pt x="2038" y="196"/>
                    </a:lnTo>
                    <a:lnTo>
                      <a:pt x="2048" y="215"/>
                    </a:lnTo>
                    <a:lnTo>
                      <a:pt x="2055" y="234"/>
                    </a:lnTo>
                    <a:lnTo>
                      <a:pt x="2062" y="254"/>
                    </a:lnTo>
                    <a:lnTo>
                      <a:pt x="2068" y="274"/>
                    </a:lnTo>
                    <a:lnTo>
                      <a:pt x="2074" y="294"/>
                    </a:lnTo>
                    <a:lnTo>
                      <a:pt x="2078" y="315"/>
                    </a:lnTo>
                    <a:lnTo>
                      <a:pt x="2081" y="335"/>
                    </a:lnTo>
                    <a:lnTo>
                      <a:pt x="2084" y="356"/>
                    </a:lnTo>
                    <a:lnTo>
                      <a:pt x="2086" y="377"/>
                    </a:lnTo>
                    <a:lnTo>
                      <a:pt x="2088" y="417"/>
                    </a:lnTo>
                    <a:lnTo>
                      <a:pt x="2089" y="457"/>
                    </a:lnTo>
                    <a:lnTo>
                      <a:pt x="2089" y="497"/>
                    </a:lnTo>
                    <a:lnTo>
                      <a:pt x="2089" y="497"/>
                    </a:lnTo>
                    <a:lnTo>
                      <a:pt x="2089" y="536"/>
                    </a:lnTo>
                    <a:lnTo>
                      <a:pt x="2088" y="575"/>
                    </a:lnTo>
                    <a:lnTo>
                      <a:pt x="2085" y="615"/>
                    </a:lnTo>
                    <a:lnTo>
                      <a:pt x="2083" y="635"/>
                    </a:lnTo>
                    <a:lnTo>
                      <a:pt x="2081" y="655"/>
                    </a:lnTo>
                    <a:lnTo>
                      <a:pt x="2077" y="675"/>
                    </a:lnTo>
                    <a:lnTo>
                      <a:pt x="2073" y="695"/>
                    </a:lnTo>
                    <a:lnTo>
                      <a:pt x="2067" y="714"/>
                    </a:lnTo>
                    <a:lnTo>
                      <a:pt x="2061" y="733"/>
                    </a:lnTo>
                    <a:lnTo>
                      <a:pt x="2055" y="752"/>
                    </a:lnTo>
                    <a:lnTo>
                      <a:pt x="2046" y="770"/>
                    </a:lnTo>
                    <a:lnTo>
                      <a:pt x="2037" y="789"/>
                    </a:lnTo>
                    <a:lnTo>
                      <a:pt x="2026" y="807"/>
                    </a:lnTo>
                    <a:lnTo>
                      <a:pt x="2026" y="807"/>
                    </a:lnTo>
                    <a:lnTo>
                      <a:pt x="2016" y="821"/>
                    </a:lnTo>
                    <a:lnTo>
                      <a:pt x="2006" y="835"/>
                    </a:lnTo>
                    <a:lnTo>
                      <a:pt x="1993" y="849"/>
                    </a:lnTo>
                    <a:lnTo>
                      <a:pt x="1981" y="861"/>
                    </a:lnTo>
                    <a:lnTo>
                      <a:pt x="1967" y="874"/>
                    </a:lnTo>
                    <a:lnTo>
                      <a:pt x="1952" y="885"/>
                    </a:lnTo>
                    <a:lnTo>
                      <a:pt x="1937" y="897"/>
                    </a:lnTo>
                    <a:lnTo>
                      <a:pt x="1920" y="907"/>
                    </a:lnTo>
                    <a:lnTo>
                      <a:pt x="1920" y="1033"/>
                    </a:lnTo>
                    <a:lnTo>
                      <a:pt x="2317" y="1180"/>
                    </a:lnTo>
                    <a:lnTo>
                      <a:pt x="2317" y="1180"/>
                    </a:lnTo>
                    <a:lnTo>
                      <a:pt x="2348" y="1193"/>
                    </a:lnTo>
                    <a:lnTo>
                      <a:pt x="2376" y="1205"/>
                    </a:lnTo>
                    <a:lnTo>
                      <a:pt x="2402" y="1219"/>
                    </a:lnTo>
                    <a:lnTo>
                      <a:pt x="2427" y="1233"/>
                    </a:lnTo>
                    <a:lnTo>
                      <a:pt x="2450" y="1248"/>
                    </a:lnTo>
                    <a:lnTo>
                      <a:pt x="2471" y="1264"/>
                    </a:lnTo>
                    <a:lnTo>
                      <a:pt x="2491" y="1282"/>
                    </a:lnTo>
                    <a:lnTo>
                      <a:pt x="2508" y="1301"/>
                    </a:lnTo>
                    <a:lnTo>
                      <a:pt x="2524" y="1321"/>
                    </a:lnTo>
                    <a:lnTo>
                      <a:pt x="2530" y="1332"/>
                    </a:lnTo>
                    <a:lnTo>
                      <a:pt x="2536" y="1343"/>
                    </a:lnTo>
                    <a:lnTo>
                      <a:pt x="2542" y="1355"/>
                    </a:lnTo>
                    <a:lnTo>
                      <a:pt x="2548" y="1366"/>
                    </a:lnTo>
                    <a:lnTo>
                      <a:pt x="2553" y="1379"/>
                    </a:lnTo>
                    <a:lnTo>
                      <a:pt x="2557" y="1393"/>
                    </a:lnTo>
                    <a:lnTo>
                      <a:pt x="2564" y="1420"/>
                    </a:lnTo>
                    <a:lnTo>
                      <a:pt x="2570" y="1449"/>
                    </a:lnTo>
                    <a:lnTo>
                      <a:pt x="2573" y="1480"/>
                    </a:lnTo>
                    <a:lnTo>
                      <a:pt x="2574" y="1514"/>
                    </a:lnTo>
                    <a:lnTo>
                      <a:pt x="2574" y="1829"/>
                    </a:lnTo>
                    <a:lnTo>
                      <a:pt x="3260" y="1829"/>
                    </a:lnTo>
                    <a:lnTo>
                      <a:pt x="3260" y="4141"/>
                    </a:lnTo>
                    <a:lnTo>
                      <a:pt x="2438" y="4141"/>
                    </a:lnTo>
                    <a:lnTo>
                      <a:pt x="2438" y="3690"/>
                    </a:lnTo>
                    <a:lnTo>
                      <a:pt x="2438" y="3690"/>
                    </a:lnTo>
                    <a:lnTo>
                      <a:pt x="2437" y="3668"/>
                    </a:lnTo>
                    <a:lnTo>
                      <a:pt x="2435" y="3648"/>
                    </a:lnTo>
                    <a:lnTo>
                      <a:pt x="2431" y="3629"/>
                    </a:lnTo>
                    <a:lnTo>
                      <a:pt x="2427" y="3613"/>
                    </a:lnTo>
                    <a:lnTo>
                      <a:pt x="2421" y="3597"/>
                    </a:lnTo>
                    <a:lnTo>
                      <a:pt x="2414" y="3582"/>
                    </a:lnTo>
                    <a:lnTo>
                      <a:pt x="2405" y="3569"/>
                    </a:lnTo>
                    <a:lnTo>
                      <a:pt x="2396" y="3557"/>
                    </a:lnTo>
                    <a:lnTo>
                      <a:pt x="2384" y="3546"/>
                    </a:lnTo>
                    <a:lnTo>
                      <a:pt x="2372" y="3535"/>
                    </a:lnTo>
                    <a:lnTo>
                      <a:pt x="2358" y="3526"/>
                    </a:lnTo>
                    <a:lnTo>
                      <a:pt x="2344" y="3516"/>
                    </a:lnTo>
                    <a:lnTo>
                      <a:pt x="2327" y="3508"/>
                    </a:lnTo>
                    <a:lnTo>
                      <a:pt x="2309" y="3500"/>
                    </a:lnTo>
                    <a:lnTo>
                      <a:pt x="2290" y="3491"/>
                    </a:lnTo>
                    <a:lnTo>
                      <a:pt x="2269" y="3484"/>
                    </a:lnTo>
                    <a:lnTo>
                      <a:pt x="1877" y="3338"/>
                    </a:lnTo>
                    <a:lnTo>
                      <a:pt x="1877" y="3338"/>
                    </a:lnTo>
                    <a:close/>
                    <a:moveTo>
                      <a:pt x="1476" y="3240"/>
                    </a:moveTo>
                    <a:lnTo>
                      <a:pt x="1476" y="3240"/>
                    </a:lnTo>
                    <a:lnTo>
                      <a:pt x="1492" y="3245"/>
                    </a:lnTo>
                    <a:lnTo>
                      <a:pt x="1510" y="3251"/>
                    </a:lnTo>
                    <a:lnTo>
                      <a:pt x="1529" y="3255"/>
                    </a:lnTo>
                    <a:lnTo>
                      <a:pt x="1548" y="3258"/>
                    </a:lnTo>
                    <a:lnTo>
                      <a:pt x="1568" y="3261"/>
                    </a:lnTo>
                    <a:lnTo>
                      <a:pt x="1588" y="3263"/>
                    </a:lnTo>
                    <a:lnTo>
                      <a:pt x="1609" y="3264"/>
                    </a:lnTo>
                    <a:lnTo>
                      <a:pt x="1630" y="3264"/>
                    </a:lnTo>
                    <a:lnTo>
                      <a:pt x="1651" y="3264"/>
                    </a:lnTo>
                    <a:lnTo>
                      <a:pt x="1672" y="3263"/>
                    </a:lnTo>
                    <a:lnTo>
                      <a:pt x="1692" y="3261"/>
                    </a:lnTo>
                    <a:lnTo>
                      <a:pt x="1713" y="3258"/>
                    </a:lnTo>
                    <a:lnTo>
                      <a:pt x="1732" y="3255"/>
                    </a:lnTo>
                    <a:lnTo>
                      <a:pt x="1750" y="3251"/>
                    </a:lnTo>
                    <a:lnTo>
                      <a:pt x="1768" y="3245"/>
                    </a:lnTo>
                    <a:lnTo>
                      <a:pt x="1784" y="3240"/>
                    </a:lnTo>
                    <a:lnTo>
                      <a:pt x="1784" y="3131"/>
                    </a:lnTo>
                    <a:lnTo>
                      <a:pt x="1784" y="3131"/>
                    </a:lnTo>
                    <a:lnTo>
                      <a:pt x="1747" y="3138"/>
                    </a:lnTo>
                    <a:lnTo>
                      <a:pt x="1710" y="3142"/>
                    </a:lnTo>
                    <a:lnTo>
                      <a:pt x="1670" y="3145"/>
                    </a:lnTo>
                    <a:lnTo>
                      <a:pt x="1630" y="3146"/>
                    </a:lnTo>
                    <a:lnTo>
                      <a:pt x="1590" y="3145"/>
                    </a:lnTo>
                    <a:lnTo>
                      <a:pt x="1551" y="3142"/>
                    </a:lnTo>
                    <a:lnTo>
                      <a:pt x="1513" y="3138"/>
                    </a:lnTo>
                    <a:lnTo>
                      <a:pt x="1476" y="3131"/>
                    </a:lnTo>
                    <a:lnTo>
                      <a:pt x="1476" y="3240"/>
                    </a:lnTo>
                    <a:lnTo>
                      <a:pt x="1476" y="3240"/>
                    </a:lnTo>
                    <a:close/>
                    <a:moveTo>
                      <a:pt x="1630" y="2176"/>
                    </a:moveTo>
                    <a:lnTo>
                      <a:pt x="1630" y="2176"/>
                    </a:lnTo>
                    <a:lnTo>
                      <a:pt x="1670" y="2177"/>
                    </a:lnTo>
                    <a:lnTo>
                      <a:pt x="1708" y="2179"/>
                    </a:lnTo>
                    <a:lnTo>
                      <a:pt x="1743" y="2184"/>
                    </a:lnTo>
                    <a:lnTo>
                      <a:pt x="1777" y="2189"/>
                    </a:lnTo>
                    <a:lnTo>
                      <a:pt x="1807" y="2196"/>
                    </a:lnTo>
                    <a:lnTo>
                      <a:pt x="1836" y="2204"/>
                    </a:lnTo>
                    <a:lnTo>
                      <a:pt x="1863" y="2215"/>
                    </a:lnTo>
                    <a:lnTo>
                      <a:pt x="1889" y="2225"/>
                    </a:lnTo>
                    <a:lnTo>
                      <a:pt x="1912" y="2238"/>
                    </a:lnTo>
                    <a:lnTo>
                      <a:pt x="1932" y="2252"/>
                    </a:lnTo>
                    <a:lnTo>
                      <a:pt x="1952" y="2266"/>
                    </a:lnTo>
                    <a:lnTo>
                      <a:pt x="1970" y="2282"/>
                    </a:lnTo>
                    <a:lnTo>
                      <a:pt x="1987" y="2299"/>
                    </a:lnTo>
                    <a:lnTo>
                      <a:pt x="2002" y="2315"/>
                    </a:lnTo>
                    <a:lnTo>
                      <a:pt x="2015" y="2334"/>
                    </a:lnTo>
                    <a:lnTo>
                      <a:pt x="2028" y="2353"/>
                    </a:lnTo>
                    <a:lnTo>
                      <a:pt x="2028" y="2353"/>
                    </a:lnTo>
                    <a:lnTo>
                      <a:pt x="2038" y="2372"/>
                    </a:lnTo>
                    <a:lnTo>
                      <a:pt x="2048" y="2391"/>
                    </a:lnTo>
                    <a:lnTo>
                      <a:pt x="2055" y="2411"/>
                    </a:lnTo>
                    <a:lnTo>
                      <a:pt x="2062" y="2430"/>
                    </a:lnTo>
                    <a:lnTo>
                      <a:pt x="2068" y="2450"/>
                    </a:lnTo>
                    <a:lnTo>
                      <a:pt x="2074" y="2470"/>
                    </a:lnTo>
                    <a:lnTo>
                      <a:pt x="2078" y="2491"/>
                    </a:lnTo>
                    <a:lnTo>
                      <a:pt x="2081" y="2511"/>
                    </a:lnTo>
                    <a:lnTo>
                      <a:pt x="2084" y="2532"/>
                    </a:lnTo>
                    <a:lnTo>
                      <a:pt x="2086" y="2553"/>
                    </a:lnTo>
                    <a:lnTo>
                      <a:pt x="2088" y="2594"/>
                    </a:lnTo>
                    <a:lnTo>
                      <a:pt x="2089" y="2633"/>
                    </a:lnTo>
                    <a:lnTo>
                      <a:pt x="2089" y="2673"/>
                    </a:lnTo>
                    <a:lnTo>
                      <a:pt x="2089" y="2673"/>
                    </a:lnTo>
                    <a:lnTo>
                      <a:pt x="2089" y="2712"/>
                    </a:lnTo>
                    <a:lnTo>
                      <a:pt x="2088" y="2752"/>
                    </a:lnTo>
                    <a:lnTo>
                      <a:pt x="2085" y="2792"/>
                    </a:lnTo>
                    <a:lnTo>
                      <a:pt x="2083" y="2812"/>
                    </a:lnTo>
                    <a:lnTo>
                      <a:pt x="2081" y="2832"/>
                    </a:lnTo>
                    <a:lnTo>
                      <a:pt x="2077" y="2851"/>
                    </a:lnTo>
                    <a:lnTo>
                      <a:pt x="2073" y="2871"/>
                    </a:lnTo>
                    <a:lnTo>
                      <a:pt x="2067" y="2891"/>
                    </a:lnTo>
                    <a:lnTo>
                      <a:pt x="2061" y="2910"/>
                    </a:lnTo>
                    <a:lnTo>
                      <a:pt x="2055" y="2928"/>
                    </a:lnTo>
                    <a:lnTo>
                      <a:pt x="2046" y="2946"/>
                    </a:lnTo>
                    <a:lnTo>
                      <a:pt x="2037" y="2965"/>
                    </a:lnTo>
                    <a:lnTo>
                      <a:pt x="2026" y="2983"/>
                    </a:lnTo>
                    <a:lnTo>
                      <a:pt x="2026" y="2983"/>
                    </a:lnTo>
                    <a:lnTo>
                      <a:pt x="2016" y="2998"/>
                    </a:lnTo>
                    <a:lnTo>
                      <a:pt x="2006" y="3011"/>
                    </a:lnTo>
                    <a:lnTo>
                      <a:pt x="1993" y="3025"/>
                    </a:lnTo>
                    <a:lnTo>
                      <a:pt x="1981" y="3037"/>
                    </a:lnTo>
                    <a:lnTo>
                      <a:pt x="1967" y="3050"/>
                    </a:lnTo>
                    <a:lnTo>
                      <a:pt x="1952" y="3061"/>
                    </a:lnTo>
                    <a:lnTo>
                      <a:pt x="1937" y="3073"/>
                    </a:lnTo>
                    <a:lnTo>
                      <a:pt x="1920" y="3083"/>
                    </a:lnTo>
                    <a:lnTo>
                      <a:pt x="1920" y="3209"/>
                    </a:lnTo>
                    <a:lnTo>
                      <a:pt x="2317" y="3356"/>
                    </a:lnTo>
                    <a:lnTo>
                      <a:pt x="2317" y="3356"/>
                    </a:lnTo>
                    <a:lnTo>
                      <a:pt x="2348" y="3369"/>
                    </a:lnTo>
                    <a:lnTo>
                      <a:pt x="2376" y="3382"/>
                    </a:lnTo>
                    <a:lnTo>
                      <a:pt x="2402" y="3395"/>
                    </a:lnTo>
                    <a:lnTo>
                      <a:pt x="2427" y="3409"/>
                    </a:lnTo>
                    <a:lnTo>
                      <a:pt x="2450" y="3424"/>
                    </a:lnTo>
                    <a:lnTo>
                      <a:pt x="2471" y="3440"/>
                    </a:lnTo>
                    <a:lnTo>
                      <a:pt x="2491" y="3458"/>
                    </a:lnTo>
                    <a:lnTo>
                      <a:pt x="2508" y="3477"/>
                    </a:lnTo>
                    <a:lnTo>
                      <a:pt x="2524" y="3498"/>
                    </a:lnTo>
                    <a:lnTo>
                      <a:pt x="2530" y="3508"/>
                    </a:lnTo>
                    <a:lnTo>
                      <a:pt x="2536" y="3520"/>
                    </a:lnTo>
                    <a:lnTo>
                      <a:pt x="2542" y="3531"/>
                    </a:lnTo>
                    <a:lnTo>
                      <a:pt x="2548" y="3543"/>
                    </a:lnTo>
                    <a:lnTo>
                      <a:pt x="2553" y="3555"/>
                    </a:lnTo>
                    <a:lnTo>
                      <a:pt x="2557" y="3569"/>
                    </a:lnTo>
                    <a:lnTo>
                      <a:pt x="2564" y="3596"/>
                    </a:lnTo>
                    <a:lnTo>
                      <a:pt x="2570" y="3625"/>
                    </a:lnTo>
                    <a:lnTo>
                      <a:pt x="2573" y="3657"/>
                    </a:lnTo>
                    <a:lnTo>
                      <a:pt x="2574" y="3690"/>
                    </a:lnTo>
                    <a:lnTo>
                      <a:pt x="2574" y="4005"/>
                    </a:lnTo>
                    <a:lnTo>
                      <a:pt x="3124" y="4005"/>
                    </a:lnTo>
                    <a:lnTo>
                      <a:pt x="3124" y="1965"/>
                    </a:lnTo>
                    <a:lnTo>
                      <a:pt x="136" y="1965"/>
                    </a:lnTo>
                    <a:lnTo>
                      <a:pt x="136" y="4005"/>
                    </a:lnTo>
                    <a:lnTo>
                      <a:pt x="688" y="4005"/>
                    </a:lnTo>
                    <a:lnTo>
                      <a:pt x="687" y="3690"/>
                    </a:lnTo>
                    <a:lnTo>
                      <a:pt x="687" y="3690"/>
                    </a:lnTo>
                    <a:lnTo>
                      <a:pt x="688" y="3657"/>
                    </a:lnTo>
                    <a:lnTo>
                      <a:pt x="691" y="3625"/>
                    </a:lnTo>
                    <a:lnTo>
                      <a:pt x="696" y="3596"/>
                    </a:lnTo>
                    <a:lnTo>
                      <a:pt x="703" y="3568"/>
                    </a:lnTo>
                    <a:lnTo>
                      <a:pt x="708" y="3555"/>
                    </a:lnTo>
                    <a:lnTo>
                      <a:pt x="713" y="3543"/>
                    </a:lnTo>
                    <a:lnTo>
                      <a:pt x="718" y="3531"/>
                    </a:lnTo>
                    <a:lnTo>
                      <a:pt x="724" y="3520"/>
                    </a:lnTo>
                    <a:lnTo>
                      <a:pt x="731" y="3508"/>
                    </a:lnTo>
                    <a:lnTo>
                      <a:pt x="737" y="3498"/>
                    </a:lnTo>
                    <a:lnTo>
                      <a:pt x="752" y="3477"/>
                    </a:lnTo>
                    <a:lnTo>
                      <a:pt x="769" y="3458"/>
                    </a:lnTo>
                    <a:lnTo>
                      <a:pt x="789" y="3440"/>
                    </a:lnTo>
                    <a:lnTo>
                      <a:pt x="810" y="3424"/>
                    </a:lnTo>
                    <a:lnTo>
                      <a:pt x="833" y="3409"/>
                    </a:lnTo>
                    <a:lnTo>
                      <a:pt x="858" y="3395"/>
                    </a:lnTo>
                    <a:lnTo>
                      <a:pt x="884" y="3382"/>
                    </a:lnTo>
                    <a:lnTo>
                      <a:pt x="914" y="3369"/>
                    </a:lnTo>
                    <a:lnTo>
                      <a:pt x="944" y="3356"/>
                    </a:lnTo>
                    <a:lnTo>
                      <a:pt x="1340" y="3209"/>
                    </a:lnTo>
                    <a:lnTo>
                      <a:pt x="1340" y="3083"/>
                    </a:lnTo>
                    <a:lnTo>
                      <a:pt x="1340" y="3083"/>
                    </a:lnTo>
                    <a:lnTo>
                      <a:pt x="1324" y="3073"/>
                    </a:lnTo>
                    <a:lnTo>
                      <a:pt x="1308" y="3061"/>
                    </a:lnTo>
                    <a:lnTo>
                      <a:pt x="1293" y="3050"/>
                    </a:lnTo>
                    <a:lnTo>
                      <a:pt x="1280" y="3037"/>
                    </a:lnTo>
                    <a:lnTo>
                      <a:pt x="1267" y="3025"/>
                    </a:lnTo>
                    <a:lnTo>
                      <a:pt x="1255" y="3011"/>
                    </a:lnTo>
                    <a:lnTo>
                      <a:pt x="1244" y="2998"/>
                    </a:lnTo>
                    <a:lnTo>
                      <a:pt x="1235" y="2983"/>
                    </a:lnTo>
                    <a:lnTo>
                      <a:pt x="1235" y="2983"/>
                    </a:lnTo>
                    <a:lnTo>
                      <a:pt x="1223" y="2965"/>
                    </a:lnTo>
                    <a:lnTo>
                      <a:pt x="1214" y="2947"/>
                    </a:lnTo>
                    <a:lnTo>
                      <a:pt x="1206" y="2928"/>
                    </a:lnTo>
                    <a:lnTo>
                      <a:pt x="1199" y="2910"/>
                    </a:lnTo>
                    <a:lnTo>
                      <a:pt x="1193" y="2891"/>
                    </a:lnTo>
                    <a:lnTo>
                      <a:pt x="1188" y="2871"/>
                    </a:lnTo>
                    <a:lnTo>
                      <a:pt x="1183" y="2851"/>
                    </a:lnTo>
                    <a:lnTo>
                      <a:pt x="1179" y="2832"/>
                    </a:lnTo>
                    <a:lnTo>
                      <a:pt x="1177" y="2812"/>
                    </a:lnTo>
                    <a:lnTo>
                      <a:pt x="1175" y="2792"/>
                    </a:lnTo>
                    <a:lnTo>
                      <a:pt x="1172" y="2752"/>
                    </a:lnTo>
                    <a:lnTo>
                      <a:pt x="1171" y="2712"/>
                    </a:lnTo>
                    <a:lnTo>
                      <a:pt x="1171" y="2673"/>
                    </a:lnTo>
                    <a:lnTo>
                      <a:pt x="1171" y="2673"/>
                    </a:lnTo>
                    <a:lnTo>
                      <a:pt x="1171" y="2633"/>
                    </a:lnTo>
                    <a:lnTo>
                      <a:pt x="1172" y="2594"/>
                    </a:lnTo>
                    <a:lnTo>
                      <a:pt x="1175" y="2553"/>
                    </a:lnTo>
                    <a:lnTo>
                      <a:pt x="1177" y="2532"/>
                    </a:lnTo>
                    <a:lnTo>
                      <a:pt x="1179" y="2511"/>
                    </a:lnTo>
                    <a:lnTo>
                      <a:pt x="1183" y="2491"/>
                    </a:lnTo>
                    <a:lnTo>
                      <a:pt x="1188" y="2470"/>
                    </a:lnTo>
                    <a:lnTo>
                      <a:pt x="1192" y="2450"/>
                    </a:lnTo>
                    <a:lnTo>
                      <a:pt x="1198" y="2430"/>
                    </a:lnTo>
                    <a:lnTo>
                      <a:pt x="1205" y="2411"/>
                    </a:lnTo>
                    <a:lnTo>
                      <a:pt x="1214" y="2391"/>
                    </a:lnTo>
                    <a:lnTo>
                      <a:pt x="1222" y="2372"/>
                    </a:lnTo>
                    <a:lnTo>
                      <a:pt x="1233" y="2353"/>
                    </a:lnTo>
                    <a:lnTo>
                      <a:pt x="1233" y="2353"/>
                    </a:lnTo>
                    <a:lnTo>
                      <a:pt x="1245" y="2334"/>
                    </a:lnTo>
                    <a:lnTo>
                      <a:pt x="1259" y="2315"/>
                    </a:lnTo>
                    <a:lnTo>
                      <a:pt x="1273" y="2299"/>
                    </a:lnTo>
                    <a:lnTo>
                      <a:pt x="1290" y="2282"/>
                    </a:lnTo>
                    <a:lnTo>
                      <a:pt x="1308" y="2266"/>
                    </a:lnTo>
                    <a:lnTo>
                      <a:pt x="1328" y="2252"/>
                    </a:lnTo>
                    <a:lnTo>
                      <a:pt x="1350" y="2238"/>
                    </a:lnTo>
                    <a:lnTo>
                      <a:pt x="1373" y="2225"/>
                    </a:lnTo>
                    <a:lnTo>
                      <a:pt x="1397" y="2215"/>
                    </a:lnTo>
                    <a:lnTo>
                      <a:pt x="1424" y="2204"/>
                    </a:lnTo>
                    <a:lnTo>
                      <a:pt x="1453" y="2196"/>
                    </a:lnTo>
                    <a:lnTo>
                      <a:pt x="1484" y="2189"/>
                    </a:lnTo>
                    <a:lnTo>
                      <a:pt x="1517" y="2184"/>
                    </a:lnTo>
                    <a:lnTo>
                      <a:pt x="1553" y="2179"/>
                    </a:lnTo>
                    <a:lnTo>
                      <a:pt x="1590" y="2177"/>
                    </a:lnTo>
                    <a:lnTo>
                      <a:pt x="1630" y="2176"/>
                    </a:lnTo>
                    <a:lnTo>
                      <a:pt x="1630" y="2176"/>
                    </a:lnTo>
                    <a:close/>
                    <a:moveTo>
                      <a:pt x="1912" y="2422"/>
                    </a:moveTo>
                    <a:lnTo>
                      <a:pt x="1912" y="2422"/>
                    </a:lnTo>
                    <a:lnTo>
                      <a:pt x="1903" y="2411"/>
                    </a:lnTo>
                    <a:lnTo>
                      <a:pt x="1895" y="2399"/>
                    </a:lnTo>
                    <a:lnTo>
                      <a:pt x="1884" y="2389"/>
                    </a:lnTo>
                    <a:lnTo>
                      <a:pt x="1874" y="2378"/>
                    </a:lnTo>
                    <a:lnTo>
                      <a:pt x="1861" y="2369"/>
                    </a:lnTo>
                    <a:lnTo>
                      <a:pt x="1848" y="2359"/>
                    </a:lnTo>
                    <a:lnTo>
                      <a:pt x="1833" y="2351"/>
                    </a:lnTo>
                    <a:lnTo>
                      <a:pt x="1817" y="2344"/>
                    </a:lnTo>
                    <a:lnTo>
                      <a:pt x="1800" y="2336"/>
                    </a:lnTo>
                    <a:lnTo>
                      <a:pt x="1780" y="2330"/>
                    </a:lnTo>
                    <a:lnTo>
                      <a:pt x="1760" y="2325"/>
                    </a:lnTo>
                    <a:lnTo>
                      <a:pt x="1737" y="2321"/>
                    </a:lnTo>
                    <a:lnTo>
                      <a:pt x="1713" y="2316"/>
                    </a:lnTo>
                    <a:lnTo>
                      <a:pt x="1688" y="2314"/>
                    </a:lnTo>
                    <a:lnTo>
                      <a:pt x="1659" y="2312"/>
                    </a:lnTo>
                    <a:lnTo>
                      <a:pt x="1630" y="2312"/>
                    </a:lnTo>
                    <a:lnTo>
                      <a:pt x="1630" y="2312"/>
                    </a:lnTo>
                    <a:lnTo>
                      <a:pt x="1601" y="2312"/>
                    </a:lnTo>
                    <a:lnTo>
                      <a:pt x="1574" y="2314"/>
                    </a:lnTo>
                    <a:lnTo>
                      <a:pt x="1548" y="2316"/>
                    </a:lnTo>
                    <a:lnTo>
                      <a:pt x="1523" y="2321"/>
                    </a:lnTo>
                    <a:lnTo>
                      <a:pt x="1501" y="2325"/>
                    </a:lnTo>
                    <a:lnTo>
                      <a:pt x="1481" y="2330"/>
                    </a:lnTo>
                    <a:lnTo>
                      <a:pt x="1461" y="2336"/>
                    </a:lnTo>
                    <a:lnTo>
                      <a:pt x="1444" y="2343"/>
                    </a:lnTo>
                    <a:lnTo>
                      <a:pt x="1427" y="2351"/>
                    </a:lnTo>
                    <a:lnTo>
                      <a:pt x="1413" y="2359"/>
                    </a:lnTo>
                    <a:lnTo>
                      <a:pt x="1399" y="2369"/>
                    </a:lnTo>
                    <a:lnTo>
                      <a:pt x="1386" y="2378"/>
                    </a:lnTo>
                    <a:lnTo>
                      <a:pt x="1376" y="2389"/>
                    </a:lnTo>
                    <a:lnTo>
                      <a:pt x="1366" y="2399"/>
                    </a:lnTo>
                    <a:lnTo>
                      <a:pt x="1357" y="2411"/>
                    </a:lnTo>
                    <a:lnTo>
                      <a:pt x="1350" y="2422"/>
                    </a:lnTo>
                    <a:lnTo>
                      <a:pt x="1350" y="2422"/>
                    </a:lnTo>
                    <a:lnTo>
                      <a:pt x="1342" y="2436"/>
                    </a:lnTo>
                    <a:lnTo>
                      <a:pt x="1336" y="2449"/>
                    </a:lnTo>
                    <a:lnTo>
                      <a:pt x="1330" y="2464"/>
                    </a:lnTo>
                    <a:lnTo>
                      <a:pt x="1326" y="2479"/>
                    </a:lnTo>
                    <a:lnTo>
                      <a:pt x="1322" y="2493"/>
                    </a:lnTo>
                    <a:lnTo>
                      <a:pt x="1317" y="2509"/>
                    </a:lnTo>
                    <a:lnTo>
                      <a:pt x="1312" y="2541"/>
                    </a:lnTo>
                    <a:lnTo>
                      <a:pt x="1309" y="2574"/>
                    </a:lnTo>
                    <a:lnTo>
                      <a:pt x="1308" y="2607"/>
                    </a:lnTo>
                    <a:lnTo>
                      <a:pt x="1307" y="2641"/>
                    </a:lnTo>
                    <a:lnTo>
                      <a:pt x="1307" y="2673"/>
                    </a:lnTo>
                    <a:lnTo>
                      <a:pt x="1307" y="2673"/>
                    </a:lnTo>
                    <a:lnTo>
                      <a:pt x="1307" y="2705"/>
                    </a:lnTo>
                    <a:lnTo>
                      <a:pt x="1308" y="2737"/>
                    </a:lnTo>
                    <a:lnTo>
                      <a:pt x="1309" y="2768"/>
                    </a:lnTo>
                    <a:lnTo>
                      <a:pt x="1312" y="2800"/>
                    </a:lnTo>
                    <a:lnTo>
                      <a:pt x="1317" y="2830"/>
                    </a:lnTo>
                    <a:lnTo>
                      <a:pt x="1321" y="2845"/>
                    </a:lnTo>
                    <a:lnTo>
                      <a:pt x="1325" y="2858"/>
                    </a:lnTo>
                    <a:lnTo>
                      <a:pt x="1330" y="2872"/>
                    </a:lnTo>
                    <a:lnTo>
                      <a:pt x="1335" y="2885"/>
                    </a:lnTo>
                    <a:lnTo>
                      <a:pt x="1341" y="2897"/>
                    </a:lnTo>
                    <a:lnTo>
                      <a:pt x="1348" y="2909"/>
                    </a:lnTo>
                    <a:lnTo>
                      <a:pt x="1348" y="2909"/>
                    </a:lnTo>
                    <a:lnTo>
                      <a:pt x="1356" y="2920"/>
                    </a:lnTo>
                    <a:lnTo>
                      <a:pt x="1364" y="2931"/>
                    </a:lnTo>
                    <a:lnTo>
                      <a:pt x="1374" y="2940"/>
                    </a:lnTo>
                    <a:lnTo>
                      <a:pt x="1385" y="2949"/>
                    </a:lnTo>
                    <a:lnTo>
                      <a:pt x="1398" y="2959"/>
                    </a:lnTo>
                    <a:lnTo>
                      <a:pt x="1412" y="2967"/>
                    </a:lnTo>
                    <a:lnTo>
                      <a:pt x="1426" y="2975"/>
                    </a:lnTo>
                    <a:lnTo>
                      <a:pt x="1442" y="2982"/>
                    </a:lnTo>
                    <a:lnTo>
                      <a:pt x="1460" y="2987"/>
                    </a:lnTo>
                    <a:lnTo>
                      <a:pt x="1480" y="2993"/>
                    </a:lnTo>
                    <a:lnTo>
                      <a:pt x="1500" y="2998"/>
                    </a:lnTo>
                    <a:lnTo>
                      <a:pt x="1522" y="3002"/>
                    </a:lnTo>
                    <a:lnTo>
                      <a:pt x="1546" y="3005"/>
                    </a:lnTo>
                    <a:lnTo>
                      <a:pt x="1573" y="3007"/>
                    </a:lnTo>
                    <a:lnTo>
                      <a:pt x="1601" y="3009"/>
                    </a:lnTo>
                    <a:lnTo>
                      <a:pt x="1630" y="3009"/>
                    </a:lnTo>
                    <a:lnTo>
                      <a:pt x="1630" y="3009"/>
                    </a:lnTo>
                    <a:lnTo>
                      <a:pt x="1659" y="3009"/>
                    </a:lnTo>
                    <a:lnTo>
                      <a:pt x="1688" y="3007"/>
                    </a:lnTo>
                    <a:lnTo>
                      <a:pt x="1714" y="3005"/>
                    </a:lnTo>
                    <a:lnTo>
                      <a:pt x="1738" y="3002"/>
                    </a:lnTo>
                    <a:lnTo>
                      <a:pt x="1760" y="2998"/>
                    </a:lnTo>
                    <a:lnTo>
                      <a:pt x="1781" y="2993"/>
                    </a:lnTo>
                    <a:lnTo>
                      <a:pt x="1801" y="2987"/>
                    </a:lnTo>
                    <a:lnTo>
                      <a:pt x="1818" y="2982"/>
                    </a:lnTo>
                    <a:lnTo>
                      <a:pt x="1834" y="2975"/>
                    </a:lnTo>
                    <a:lnTo>
                      <a:pt x="1850" y="2967"/>
                    </a:lnTo>
                    <a:lnTo>
                      <a:pt x="1863" y="2959"/>
                    </a:lnTo>
                    <a:lnTo>
                      <a:pt x="1875" y="2949"/>
                    </a:lnTo>
                    <a:lnTo>
                      <a:pt x="1886" y="2940"/>
                    </a:lnTo>
                    <a:lnTo>
                      <a:pt x="1896" y="2931"/>
                    </a:lnTo>
                    <a:lnTo>
                      <a:pt x="1905" y="2920"/>
                    </a:lnTo>
                    <a:lnTo>
                      <a:pt x="1913" y="2909"/>
                    </a:lnTo>
                    <a:lnTo>
                      <a:pt x="1913" y="2909"/>
                    </a:lnTo>
                    <a:lnTo>
                      <a:pt x="1920" y="2897"/>
                    </a:lnTo>
                    <a:lnTo>
                      <a:pt x="1925" y="2885"/>
                    </a:lnTo>
                    <a:lnTo>
                      <a:pt x="1931" y="2872"/>
                    </a:lnTo>
                    <a:lnTo>
                      <a:pt x="1936" y="2858"/>
                    </a:lnTo>
                    <a:lnTo>
                      <a:pt x="1940" y="2844"/>
                    </a:lnTo>
                    <a:lnTo>
                      <a:pt x="1943" y="2830"/>
                    </a:lnTo>
                    <a:lnTo>
                      <a:pt x="1948" y="2800"/>
                    </a:lnTo>
                    <a:lnTo>
                      <a:pt x="1951" y="2768"/>
                    </a:lnTo>
                    <a:lnTo>
                      <a:pt x="1953" y="2737"/>
                    </a:lnTo>
                    <a:lnTo>
                      <a:pt x="1953" y="2705"/>
                    </a:lnTo>
                    <a:lnTo>
                      <a:pt x="1954" y="2673"/>
                    </a:lnTo>
                    <a:lnTo>
                      <a:pt x="1954" y="2673"/>
                    </a:lnTo>
                    <a:lnTo>
                      <a:pt x="1953" y="2641"/>
                    </a:lnTo>
                    <a:lnTo>
                      <a:pt x="1953" y="2607"/>
                    </a:lnTo>
                    <a:lnTo>
                      <a:pt x="1951" y="2574"/>
                    </a:lnTo>
                    <a:lnTo>
                      <a:pt x="1948" y="2541"/>
                    </a:lnTo>
                    <a:lnTo>
                      <a:pt x="1943" y="2509"/>
                    </a:lnTo>
                    <a:lnTo>
                      <a:pt x="1939" y="2493"/>
                    </a:lnTo>
                    <a:lnTo>
                      <a:pt x="1935" y="2479"/>
                    </a:lnTo>
                    <a:lnTo>
                      <a:pt x="1930" y="2464"/>
                    </a:lnTo>
                    <a:lnTo>
                      <a:pt x="1925" y="2449"/>
                    </a:lnTo>
                    <a:lnTo>
                      <a:pt x="1918" y="2436"/>
                    </a:lnTo>
                    <a:lnTo>
                      <a:pt x="1912" y="2422"/>
                    </a:lnTo>
                    <a:lnTo>
                      <a:pt x="1912" y="2422"/>
                    </a:lnTo>
                    <a:close/>
                    <a:moveTo>
                      <a:pt x="1698" y="1829"/>
                    </a:moveTo>
                    <a:lnTo>
                      <a:pt x="2099" y="1829"/>
                    </a:lnTo>
                    <a:lnTo>
                      <a:pt x="2099" y="1621"/>
                    </a:lnTo>
                    <a:lnTo>
                      <a:pt x="2099" y="1621"/>
                    </a:lnTo>
                    <a:lnTo>
                      <a:pt x="2099" y="1613"/>
                    </a:lnTo>
                    <a:lnTo>
                      <a:pt x="2100" y="1607"/>
                    </a:lnTo>
                    <a:lnTo>
                      <a:pt x="2102" y="1600"/>
                    </a:lnTo>
                    <a:lnTo>
                      <a:pt x="2104" y="1593"/>
                    </a:lnTo>
                    <a:lnTo>
                      <a:pt x="2107" y="1588"/>
                    </a:lnTo>
                    <a:lnTo>
                      <a:pt x="2110" y="1582"/>
                    </a:lnTo>
                    <a:lnTo>
                      <a:pt x="2119" y="1573"/>
                    </a:lnTo>
                    <a:lnTo>
                      <a:pt x="2129" y="1564"/>
                    </a:lnTo>
                    <a:lnTo>
                      <a:pt x="2134" y="1560"/>
                    </a:lnTo>
                    <a:lnTo>
                      <a:pt x="2141" y="1558"/>
                    </a:lnTo>
                    <a:lnTo>
                      <a:pt x="2147" y="1556"/>
                    </a:lnTo>
                    <a:lnTo>
                      <a:pt x="2153" y="1554"/>
                    </a:lnTo>
                    <a:lnTo>
                      <a:pt x="2159" y="1553"/>
                    </a:lnTo>
                    <a:lnTo>
                      <a:pt x="2167" y="1553"/>
                    </a:lnTo>
                    <a:lnTo>
                      <a:pt x="2167" y="1553"/>
                    </a:lnTo>
                    <a:lnTo>
                      <a:pt x="2174" y="1553"/>
                    </a:lnTo>
                    <a:lnTo>
                      <a:pt x="2180" y="1554"/>
                    </a:lnTo>
                    <a:lnTo>
                      <a:pt x="2187" y="1556"/>
                    </a:lnTo>
                    <a:lnTo>
                      <a:pt x="2193" y="1558"/>
                    </a:lnTo>
                    <a:lnTo>
                      <a:pt x="2199" y="1561"/>
                    </a:lnTo>
                    <a:lnTo>
                      <a:pt x="2204" y="1564"/>
                    </a:lnTo>
                    <a:lnTo>
                      <a:pt x="2215" y="1573"/>
                    </a:lnTo>
                    <a:lnTo>
                      <a:pt x="2223" y="1582"/>
                    </a:lnTo>
                    <a:lnTo>
                      <a:pt x="2226" y="1588"/>
                    </a:lnTo>
                    <a:lnTo>
                      <a:pt x="2230" y="1593"/>
                    </a:lnTo>
                    <a:lnTo>
                      <a:pt x="2232" y="1600"/>
                    </a:lnTo>
                    <a:lnTo>
                      <a:pt x="2234" y="1607"/>
                    </a:lnTo>
                    <a:lnTo>
                      <a:pt x="2235" y="1613"/>
                    </a:lnTo>
                    <a:lnTo>
                      <a:pt x="2235" y="1621"/>
                    </a:lnTo>
                    <a:lnTo>
                      <a:pt x="2235" y="1829"/>
                    </a:lnTo>
                    <a:lnTo>
                      <a:pt x="2438" y="1829"/>
                    </a:lnTo>
                    <a:lnTo>
                      <a:pt x="2438" y="1514"/>
                    </a:lnTo>
                    <a:lnTo>
                      <a:pt x="2438" y="1514"/>
                    </a:lnTo>
                    <a:lnTo>
                      <a:pt x="2437" y="1491"/>
                    </a:lnTo>
                    <a:lnTo>
                      <a:pt x="2435" y="1471"/>
                    </a:lnTo>
                    <a:lnTo>
                      <a:pt x="2431" y="1451"/>
                    </a:lnTo>
                    <a:lnTo>
                      <a:pt x="2427" y="1434"/>
                    </a:lnTo>
                    <a:lnTo>
                      <a:pt x="2421" y="1419"/>
                    </a:lnTo>
                    <a:lnTo>
                      <a:pt x="2414" y="1404"/>
                    </a:lnTo>
                    <a:lnTo>
                      <a:pt x="2405" y="1391"/>
                    </a:lnTo>
                    <a:lnTo>
                      <a:pt x="2396" y="1379"/>
                    </a:lnTo>
                    <a:lnTo>
                      <a:pt x="2384" y="1367"/>
                    </a:lnTo>
                    <a:lnTo>
                      <a:pt x="2372" y="1358"/>
                    </a:lnTo>
                    <a:lnTo>
                      <a:pt x="2358" y="1349"/>
                    </a:lnTo>
                    <a:lnTo>
                      <a:pt x="2344" y="1339"/>
                    </a:lnTo>
                    <a:lnTo>
                      <a:pt x="2327" y="1331"/>
                    </a:lnTo>
                    <a:lnTo>
                      <a:pt x="2309" y="1324"/>
                    </a:lnTo>
                    <a:lnTo>
                      <a:pt x="2269" y="1308"/>
                    </a:lnTo>
                    <a:lnTo>
                      <a:pt x="1878" y="1162"/>
                    </a:lnTo>
                    <a:lnTo>
                      <a:pt x="1698" y="1424"/>
                    </a:lnTo>
                    <a:lnTo>
                      <a:pt x="1698" y="1829"/>
                    </a:lnTo>
                    <a:lnTo>
                      <a:pt x="1698" y="1829"/>
                    </a:lnTo>
                    <a:close/>
                    <a:moveTo>
                      <a:pt x="1522" y="261"/>
                    </a:moveTo>
                    <a:lnTo>
                      <a:pt x="1522" y="261"/>
                    </a:lnTo>
                    <a:lnTo>
                      <a:pt x="1542" y="260"/>
                    </a:lnTo>
                    <a:lnTo>
                      <a:pt x="1566" y="257"/>
                    </a:lnTo>
                    <a:lnTo>
                      <a:pt x="1593" y="252"/>
                    </a:lnTo>
                    <a:lnTo>
                      <a:pt x="1606" y="249"/>
                    </a:lnTo>
                    <a:lnTo>
                      <a:pt x="1619" y="246"/>
                    </a:lnTo>
                    <a:lnTo>
                      <a:pt x="1631" y="241"/>
                    </a:lnTo>
                    <a:lnTo>
                      <a:pt x="1644" y="235"/>
                    </a:lnTo>
                    <a:lnTo>
                      <a:pt x="1654" y="229"/>
                    </a:lnTo>
                    <a:lnTo>
                      <a:pt x="1664" y="222"/>
                    </a:lnTo>
                    <a:lnTo>
                      <a:pt x="1672" y="213"/>
                    </a:lnTo>
                    <a:lnTo>
                      <a:pt x="1678" y="204"/>
                    </a:lnTo>
                    <a:lnTo>
                      <a:pt x="1682" y="194"/>
                    </a:lnTo>
                    <a:lnTo>
                      <a:pt x="1684" y="188"/>
                    </a:lnTo>
                    <a:lnTo>
                      <a:pt x="1684" y="182"/>
                    </a:lnTo>
                    <a:lnTo>
                      <a:pt x="1684" y="182"/>
                    </a:lnTo>
                    <a:lnTo>
                      <a:pt x="1684" y="177"/>
                    </a:lnTo>
                    <a:lnTo>
                      <a:pt x="1684" y="172"/>
                    </a:lnTo>
                    <a:lnTo>
                      <a:pt x="1681" y="166"/>
                    </a:lnTo>
                    <a:lnTo>
                      <a:pt x="1680" y="162"/>
                    </a:lnTo>
                    <a:lnTo>
                      <a:pt x="1675" y="154"/>
                    </a:lnTo>
                    <a:lnTo>
                      <a:pt x="1668" y="148"/>
                    </a:lnTo>
                    <a:lnTo>
                      <a:pt x="1660" y="142"/>
                    </a:lnTo>
                    <a:lnTo>
                      <a:pt x="1651" y="138"/>
                    </a:lnTo>
                    <a:lnTo>
                      <a:pt x="1641" y="136"/>
                    </a:lnTo>
                    <a:lnTo>
                      <a:pt x="1630" y="136"/>
                    </a:lnTo>
                    <a:lnTo>
                      <a:pt x="1630" y="136"/>
                    </a:lnTo>
                    <a:lnTo>
                      <a:pt x="1601" y="136"/>
                    </a:lnTo>
                    <a:lnTo>
                      <a:pt x="1574" y="138"/>
                    </a:lnTo>
                    <a:lnTo>
                      <a:pt x="1548" y="140"/>
                    </a:lnTo>
                    <a:lnTo>
                      <a:pt x="1523" y="144"/>
                    </a:lnTo>
                    <a:lnTo>
                      <a:pt x="1501" y="149"/>
                    </a:lnTo>
                    <a:lnTo>
                      <a:pt x="1481" y="154"/>
                    </a:lnTo>
                    <a:lnTo>
                      <a:pt x="1461" y="160"/>
                    </a:lnTo>
                    <a:lnTo>
                      <a:pt x="1444" y="166"/>
                    </a:lnTo>
                    <a:lnTo>
                      <a:pt x="1427" y="175"/>
                    </a:lnTo>
                    <a:lnTo>
                      <a:pt x="1413" y="183"/>
                    </a:lnTo>
                    <a:lnTo>
                      <a:pt x="1399" y="193"/>
                    </a:lnTo>
                    <a:lnTo>
                      <a:pt x="1386" y="202"/>
                    </a:lnTo>
                    <a:lnTo>
                      <a:pt x="1376" y="212"/>
                    </a:lnTo>
                    <a:lnTo>
                      <a:pt x="1366" y="223"/>
                    </a:lnTo>
                    <a:lnTo>
                      <a:pt x="1357" y="234"/>
                    </a:lnTo>
                    <a:lnTo>
                      <a:pt x="1350" y="246"/>
                    </a:lnTo>
                    <a:lnTo>
                      <a:pt x="1350" y="246"/>
                    </a:lnTo>
                    <a:lnTo>
                      <a:pt x="1342" y="260"/>
                    </a:lnTo>
                    <a:lnTo>
                      <a:pt x="1336" y="273"/>
                    </a:lnTo>
                    <a:lnTo>
                      <a:pt x="1330" y="287"/>
                    </a:lnTo>
                    <a:lnTo>
                      <a:pt x="1326" y="302"/>
                    </a:lnTo>
                    <a:lnTo>
                      <a:pt x="1322" y="317"/>
                    </a:lnTo>
                    <a:lnTo>
                      <a:pt x="1317" y="333"/>
                    </a:lnTo>
                    <a:lnTo>
                      <a:pt x="1312" y="365"/>
                    </a:lnTo>
                    <a:lnTo>
                      <a:pt x="1309" y="398"/>
                    </a:lnTo>
                    <a:lnTo>
                      <a:pt x="1308" y="431"/>
                    </a:lnTo>
                    <a:lnTo>
                      <a:pt x="1307" y="465"/>
                    </a:lnTo>
                    <a:lnTo>
                      <a:pt x="1307" y="497"/>
                    </a:lnTo>
                    <a:lnTo>
                      <a:pt x="1307" y="497"/>
                    </a:lnTo>
                    <a:lnTo>
                      <a:pt x="1307" y="528"/>
                    </a:lnTo>
                    <a:lnTo>
                      <a:pt x="1308" y="561"/>
                    </a:lnTo>
                    <a:lnTo>
                      <a:pt x="1309" y="592"/>
                    </a:lnTo>
                    <a:lnTo>
                      <a:pt x="1312" y="624"/>
                    </a:lnTo>
                    <a:lnTo>
                      <a:pt x="1317" y="654"/>
                    </a:lnTo>
                    <a:lnTo>
                      <a:pt x="1321" y="668"/>
                    </a:lnTo>
                    <a:lnTo>
                      <a:pt x="1325" y="682"/>
                    </a:lnTo>
                    <a:lnTo>
                      <a:pt x="1330" y="696"/>
                    </a:lnTo>
                    <a:lnTo>
                      <a:pt x="1335" y="708"/>
                    </a:lnTo>
                    <a:lnTo>
                      <a:pt x="1341" y="721"/>
                    </a:lnTo>
                    <a:lnTo>
                      <a:pt x="1348" y="732"/>
                    </a:lnTo>
                    <a:lnTo>
                      <a:pt x="1348" y="732"/>
                    </a:lnTo>
                    <a:lnTo>
                      <a:pt x="1356" y="744"/>
                    </a:lnTo>
                    <a:lnTo>
                      <a:pt x="1364" y="754"/>
                    </a:lnTo>
                    <a:lnTo>
                      <a:pt x="1374" y="764"/>
                    </a:lnTo>
                    <a:lnTo>
                      <a:pt x="1385" y="773"/>
                    </a:lnTo>
                    <a:lnTo>
                      <a:pt x="1398" y="783"/>
                    </a:lnTo>
                    <a:lnTo>
                      <a:pt x="1412" y="791"/>
                    </a:lnTo>
                    <a:lnTo>
                      <a:pt x="1426" y="798"/>
                    </a:lnTo>
                    <a:lnTo>
                      <a:pt x="1442" y="805"/>
                    </a:lnTo>
                    <a:lnTo>
                      <a:pt x="1460" y="811"/>
                    </a:lnTo>
                    <a:lnTo>
                      <a:pt x="1480" y="817"/>
                    </a:lnTo>
                    <a:lnTo>
                      <a:pt x="1500" y="821"/>
                    </a:lnTo>
                    <a:lnTo>
                      <a:pt x="1522" y="826"/>
                    </a:lnTo>
                    <a:lnTo>
                      <a:pt x="1546" y="829"/>
                    </a:lnTo>
                    <a:lnTo>
                      <a:pt x="1573" y="831"/>
                    </a:lnTo>
                    <a:lnTo>
                      <a:pt x="1601" y="833"/>
                    </a:lnTo>
                    <a:lnTo>
                      <a:pt x="1630" y="833"/>
                    </a:lnTo>
                    <a:lnTo>
                      <a:pt x="1630" y="833"/>
                    </a:lnTo>
                    <a:lnTo>
                      <a:pt x="1659" y="833"/>
                    </a:lnTo>
                    <a:lnTo>
                      <a:pt x="1688" y="831"/>
                    </a:lnTo>
                    <a:lnTo>
                      <a:pt x="1714" y="829"/>
                    </a:lnTo>
                    <a:lnTo>
                      <a:pt x="1738" y="826"/>
                    </a:lnTo>
                    <a:lnTo>
                      <a:pt x="1760" y="821"/>
                    </a:lnTo>
                    <a:lnTo>
                      <a:pt x="1781" y="817"/>
                    </a:lnTo>
                    <a:lnTo>
                      <a:pt x="1801" y="811"/>
                    </a:lnTo>
                    <a:lnTo>
                      <a:pt x="1818" y="805"/>
                    </a:lnTo>
                    <a:lnTo>
                      <a:pt x="1834" y="798"/>
                    </a:lnTo>
                    <a:lnTo>
                      <a:pt x="1850" y="791"/>
                    </a:lnTo>
                    <a:lnTo>
                      <a:pt x="1863" y="783"/>
                    </a:lnTo>
                    <a:lnTo>
                      <a:pt x="1875" y="773"/>
                    </a:lnTo>
                    <a:lnTo>
                      <a:pt x="1886" y="764"/>
                    </a:lnTo>
                    <a:lnTo>
                      <a:pt x="1896" y="754"/>
                    </a:lnTo>
                    <a:lnTo>
                      <a:pt x="1905" y="744"/>
                    </a:lnTo>
                    <a:lnTo>
                      <a:pt x="1913" y="732"/>
                    </a:lnTo>
                    <a:lnTo>
                      <a:pt x="1913" y="732"/>
                    </a:lnTo>
                    <a:lnTo>
                      <a:pt x="1920" y="721"/>
                    </a:lnTo>
                    <a:lnTo>
                      <a:pt x="1925" y="708"/>
                    </a:lnTo>
                    <a:lnTo>
                      <a:pt x="1931" y="696"/>
                    </a:lnTo>
                    <a:lnTo>
                      <a:pt x="1936" y="682"/>
                    </a:lnTo>
                    <a:lnTo>
                      <a:pt x="1940" y="668"/>
                    </a:lnTo>
                    <a:lnTo>
                      <a:pt x="1943" y="654"/>
                    </a:lnTo>
                    <a:lnTo>
                      <a:pt x="1948" y="624"/>
                    </a:lnTo>
                    <a:lnTo>
                      <a:pt x="1951" y="592"/>
                    </a:lnTo>
                    <a:lnTo>
                      <a:pt x="1953" y="561"/>
                    </a:lnTo>
                    <a:lnTo>
                      <a:pt x="1953" y="528"/>
                    </a:lnTo>
                    <a:lnTo>
                      <a:pt x="1954" y="497"/>
                    </a:lnTo>
                    <a:lnTo>
                      <a:pt x="1954" y="497"/>
                    </a:lnTo>
                    <a:lnTo>
                      <a:pt x="1953" y="465"/>
                    </a:lnTo>
                    <a:lnTo>
                      <a:pt x="1953" y="431"/>
                    </a:lnTo>
                    <a:lnTo>
                      <a:pt x="1951" y="398"/>
                    </a:lnTo>
                    <a:lnTo>
                      <a:pt x="1948" y="365"/>
                    </a:lnTo>
                    <a:lnTo>
                      <a:pt x="1943" y="333"/>
                    </a:lnTo>
                    <a:lnTo>
                      <a:pt x="1939" y="317"/>
                    </a:lnTo>
                    <a:lnTo>
                      <a:pt x="1935" y="302"/>
                    </a:lnTo>
                    <a:lnTo>
                      <a:pt x="1930" y="287"/>
                    </a:lnTo>
                    <a:lnTo>
                      <a:pt x="1925" y="273"/>
                    </a:lnTo>
                    <a:lnTo>
                      <a:pt x="1919" y="260"/>
                    </a:lnTo>
                    <a:lnTo>
                      <a:pt x="1912" y="246"/>
                    </a:lnTo>
                    <a:lnTo>
                      <a:pt x="1912" y="246"/>
                    </a:lnTo>
                    <a:lnTo>
                      <a:pt x="1903" y="234"/>
                    </a:lnTo>
                    <a:lnTo>
                      <a:pt x="1895" y="223"/>
                    </a:lnTo>
                    <a:lnTo>
                      <a:pt x="1885" y="212"/>
                    </a:lnTo>
                    <a:lnTo>
                      <a:pt x="1874" y="202"/>
                    </a:lnTo>
                    <a:lnTo>
                      <a:pt x="1862" y="193"/>
                    </a:lnTo>
                    <a:lnTo>
                      <a:pt x="1849" y="184"/>
                    </a:lnTo>
                    <a:lnTo>
                      <a:pt x="1835" y="176"/>
                    </a:lnTo>
                    <a:lnTo>
                      <a:pt x="1818" y="167"/>
                    </a:lnTo>
                    <a:lnTo>
                      <a:pt x="1818" y="167"/>
                    </a:lnTo>
                    <a:lnTo>
                      <a:pt x="1819" y="182"/>
                    </a:lnTo>
                    <a:lnTo>
                      <a:pt x="1818" y="197"/>
                    </a:lnTo>
                    <a:lnTo>
                      <a:pt x="1817" y="210"/>
                    </a:lnTo>
                    <a:lnTo>
                      <a:pt x="1815" y="224"/>
                    </a:lnTo>
                    <a:lnTo>
                      <a:pt x="1811" y="236"/>
                    </a:lnTo>
                    <a:lnTo>
                      <a:pt x="1807" y="249"/>
                    </a:lnTo>
                    <a:lnTo>
                      <a:pt x="1802" y="261"/>
                    </a:lnTo>
                    <a:lnTo>
                      <a:pt x="1796" y="272"/>
                    </a:lnTo>
                    <a:lnTo>
                      <a:pt x="1789" y="283"/>
                    </a:lnTo>
                    <a:lnTo>
                      <a:pt x="1782" y="292"/>
                    </a:lnTo>
                    <a:lnTo>
                      <a:pt x="1775" y="302"/>
                    </a:lnTo>
                    <a:lnTo>
                      <a:pt x="1765" y="311"/>
                    </a:lnTo>
                    <a:lnTo>
                      <a:pt x="1756" y="319"/>
                    </a:lnTo>
                    <a:lnTo>
                      <a:pt x="1746" y="328"/>
                    </a:lnTo>
                    <a:lnTo>
                      <a:pt x="1736" y="336"/>
                    </a:lnTo>
                    <a:lnTo>
                      <a:pt x="1725" y="342"/>
                    </a:lnTo>
                    <a:lnTo>
                      <a:pt x="1702" y="356"/>
                    </a:lnTo>
                    <a:lnTo>
                      <a:pt x="1678" y="366"/>
                    </a:lnTo>
                    <a:lnTo>
                      <a:pt x="1653" y="376"/>
                    </a:lnTo>
                    <a:lnTo>
                      <a:pt x="1627" y="383"/>
                    </a:lnTo>
                    <a:lnTo>
                      <a:pt x="1601" y="389"/>
                    </a:lnTo>
                    <a:lnTo>
                      <a:pt x="1575" y="392"/>
                    </a:lnTo>
                    <a:lnTo>
                      <a:pt x="1549" y="396"/>
                    </a:lnTo>
                    <a:lnTo>
                      <a:pt x="1522" y="396"/>
                    </a:lnTo>
                    <a:lnTo>
                      <a:pt x="1522" y="396"/>
                    </a:lnTo>
                    <a:lnTo>
                      <a:pt x="1515" y="396"/>
                    </a:lnTo>
                    <a:lnTo>
                      <a:pt x="1509" y="394"/>
                    </a:lnTo>
                    <a:lnTo>
                      <a:pt x="1503" y="393"/>
                    </a:lnTo>
                    <a:lnTo>
                      <a:pt x="1496" y="390"/>
                    </a:lnTo>
                    <a:lnTo>
                      <a:pt x="1490" y="388"/>
                    </a:lnTo>
                    <a:lnTo>
                      <a:pt x="1485" y="384"/>
                    </a:lnTo>
                    <a:lnTo>
                      <a:pt x="1474" y="376"/>
                    </a:lnTo>
                    <a:lnTo>
                      <a:pt x="1466" y="366"/>
                    </a:lnTo>
                    <a:lnTo>
                      <a:pt x="1463" y="360"/>
                    </a:lnTo>
                    <a:lnTo>
                      <a:pt x="1460" y="355"/>
                    </a:lnTo>
                    <a:lnTo>
                      <a:pt x="1458" y="348"/>
                    </a:lnTo>
                    <a:lnTo>
                      <a:pt x="1455" y="342"/>
                    </a:lnTo>
                    <a:lnTo>
                      <a:pt x="1454" y="335"/>
                    </a:lnTo>
                    <a:lnTo>
                      <a:pt x="1454" y="329"/>
                    </a:lnTo>
                    <a:lnTo>
                      <a:pt x="1454" y="329"/>
                    </a:lnTo>
                    <a:lnTo>
                      <a:pt x="1454" y="321"/>
                    </a:lnTo>
                    <a:lnTo>
                      <a:pt x="1455" y="314"/>
                    </a:lnTo>
                    <a:lnTo>
                      <a:pt x="1458" y="308"/>
                    </a:lnTo>
                    <a:lnTo>
                      <a:pt x="1460" y="301"/>
                    </a:lnTo>
                    <a:lnTo>
                      <a:pt x="1463" y="296"/>
                    </a:lnTo>
                    <a:lnTo>
                      <a:pt x="1466" y="290"/>
                    </a:lnTo>
                    <a:lnTo>
                      <a:pt x="1474" y="280"/>
                    </a:lnTo>
                    <a:lnTo>
                      <a:pt x="1485" y="272"/>
                    </a:lnTo>
                    <a:lnTo>
                      <a:pt x="1490" y="268"/>
                    </a:lnTo>
                    <a:lnTo>
                      <a:pt x="1496" y="266"/>
                    </a:lnTo>
                    <a:lnTo>
                      <a:pt x="1503" y="264"/>
                    </a:lnTo>
                    <a:lnTo>
                      <a:pt x="1509" y="262"/>
                    </a:lnTo>
                    <a:lnTo>
                      <a:pt x="1515" y="261"/>
                    </a:lnTo>
                    <a:lnTo>
                      <a:pt x="1522" y="261"/>
                    </a:lnTo>
                    <a:lnTo>
                      <a:pt x="1522" y="261"/>
                    </a:lnTo>
                    <a:close/>
                    <a:moveTo>
                      <a:pt x="1476" y="1059"/>
                    </a:moveTo>
                    <a:lnTo>
                      <a:pt x="1630" y="1284"/>
                    </a:lnTo>
                    <a:lnTo>
                      <a:pt x="1784" y="1059"/>
                    </a:lnTo>
                    <a:lnTo>
                      <a:pt x="1784" y="955"/>
                    </a:lnTo>
                    <a:lnTo>
                      <a:pt x="1784" y="955"/>
                    </a:lnTo>
                    <a:lnTo>
                      <a:pt x="1747" y="962"/>
                    </a:lnTo>
                    <a:lnTo>
                      <a:pt x="1710" y="966"/>
                    </a:lnTo>
                    <a:lnTo>
                      <a:pt x="1670" y="969"/>
                    </a:lnTo>
                    <a:lnTo>
                      <a:pt x="1630" y="969"/>
                    </a:lnTo>
                    <a:lnTo>
                      <a:pt x="1590" y="969"/>
                    </a:lnTo>
                    <a:lnTo>
                      <a:pt x="1551" y="966"/>
                    </a:lnTo>
                    <a:lnTo>
                      <a:pt x="1512" y="962"/>
                    </a:lnTo>
                    <a:lnTo>
                      <a:pt x="1476" y="955"/>
                    </a:lnTo>
                    <a:lnTo>
                      <a:pt x="1476" y="1059"/>
                    </a:lnTo>
                    <a:lnTo>
                      <a:pt x="1476" y="10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018" tIns="48008" rIns="96018" bIns="480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90"/>
              </a:p>
            </p:txBody>
          </p:sp>
          <p:sp>
            <p:nvSpPr>
              <p:cNvPr id="164" name="Rectangle 163">
                <a:extLst>
                  <a:ext uri="{FF2B5EF4-FFF2-40B4-BE49-F238E27FC236}">
                    <a16:creationId xmlns:a16="http://schemas.microsoft.com/office/drawing/2014/main" id="{6DC424D0-E6CB-9A42-B1A7-79177D414C6C}"/>
                  </a:ext>
                </a:extLst>
              </p:cNvPr>
              <p:cNvSpPr/>
              <p:nvPr/>
            </p:nvSpPr>
            <p:spPr>
              <a:xfrm>
                <a:off x="3329711" y="21141246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ko-KR" altLang="en-US" sz="1103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rPr>
                  <a:t>면접전형</a:t>
                </a:r>
                <a:endParaRPr lang="en-US" altLang="ko-KR" sz="1103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  <a:p>
                <a:endParaRPr lang="en-US" altLang="ko-KR" sz="1103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</p:txBody>
          </p:sp>
          <p:sp>
            <p:nvSpPr>
              <p:cNvPr id="177" name="Rectangle 176">
                <a:extLst>
                  <a:ext uri="{FF2B5EF4-FFF2-40B4-BE49-F238E27FC236}">
                    <a16:creationId xmlns:a16="http://schemas.microsoft.com/office/drawing/2014/main" id="{E0DCF862-C155-FC4E-B62F-A32B22EBC5FE}"/>
                  </a:ext>
                </a:extLst>
              </p:cNvPr>
              <p:cNvSpPr/>
              <p:nvPr/>
            </p:nvSpPr>
            <p:spPr>
              <a:xfrm>
                <a:off x="3411642" y="20325187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altLang="ko-KR" sz="1103" dirty="0">
                    <a:solidFill>
                      <a:schemeClr val="bg1"/>
                    </a:solidFill>
                    <a:latin typeface="Calibre" panose="020B0503030202060203" pitchFamily="34" charset="0"/>
                    <a:ea typeface="+mj-ea"/>
                  </a:rPr>
                  <a:t>STEP2</a:t>
                </a:r>
              </a:p>
              <a:p>
                <a:endParaRPr lang="en-US" altLang="ko-KR" sz="1103" dirty="0">
                  <a:solidFill>
                    <a:schemeClr val="bg1"/>
                  </a:solidFill>
                  <a:latin typeface="Calibre" panose="020B0503030202060203" pitchFamily="34" charset="0"/>
                  <a:ea typeface="+mj-ea"/>
                </a:endParaRPr>
              </a:p>
            </p:txBody>
          </p:sp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D77463CA-2FFF-4A5F-8990-07A169ADCD84}"/>
                </a:ext>
              </a:extLst>
            </p:cNvPr>
            <p:cNvGrpSpPr/>
            <p:nvPr/>
          </p:nvGrpSpPr>
          <p:grpSpPr>
            <a:xfrm>
              <a:off x="5143553" y="20274510"/>
              <a:ext cx="1556377" cy="1348604"/>
              <a:chOff x="4820262" y="20213546"/>
              <a:chExt cx="1556377" cy="1348604"/>
            </a:xfrm>
          </p:grpSpPr>
          <p:sp>
            <p:nvSpPr>
              <p:cNvPr id="173" name="Oval 172">
                <a:extLst>
                  <a:ext uri="{FF2B5EF4-FFF2-40B4-BE49-F238E27FC236}">
                    <a16:creationId xmlns:a16="http://schemas.microsoft.com/office/drawing/2014/main" id="{1B1471A5-1FF2-B348-9F76-82F5506705CD}"/>
                  </a:ext>
                </a:extLst>
              </p:cNvPr>
              <p:cNvSpPr/>
              <p:nvPr/>
            </p:nvSpPr>
            <p:spPr bwMode="auto">
              <a:xfrm>
                <a:off x="4820262" y="20213546"/>
                <a:ext cx="1348604" cy="1348604"/>
              </a:xfrm>
              <a:prstGeom prst="ellipse">
                <a:avLst/>
              </a:prstGeom>
              <a:solidFill>
                <a:srgbClr val="538184"/>
              </a:solidFill>
              <a:ln w="158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5604" tIns="75604" rIns="75604" bIns="75604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96026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KR" sz="1260" dirty="0">
                  <a:latin typeface="Arial" charset="0"/>
                </a:endParaRPr>
              </a:p>
            </p:txBody>
          </p:sp>
          <p:sp>
            <p:nvSpPr>
              <p:cNvPr id="162" name="Freeform 147">
                <a:extLst>
                  <a:ext uri="{FF2B5EF4-FFF2-40B4-BE49-F238E27FC236}">
                    <a16:creationId xmlns:a16="http://schemas.microsoft.com/office/drawing/2014/main" id="{CDC4F5A6-2FEB-7A4B-9FCC-489D1E801C6C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5324867" y="20690735"/>
                <a:ext cx="372149" cy="412704"/>
              </a:xfrm>
              <a:custGeom>
                <a:avLst/>
                <a:gdLst>
                  <a:gd name="T0" fmla="*/ 2417 w 3319"/>
                  <a:gd name="T1" fmla="*/ 0 h 3665"/>
                  <a:gd name="T2" fmla="*/ 2417 w 3319"/>
                  <a:gd name="T3" fmla="*/ 139 h 3665"/>
                  <a:gd name="T4" fmla="*/ 2210 w 3319"/>
                  <a:gd name="T5" fmla="*/ 346 h 3665"/>
                  <a:gd name="T6" fmla="*/ 829 w 3319"/>
                  <a:gd name="T7" fmla="*/ 346 h 3665"/>
                  <a:gd name="T8" fmla="*/ 484 w 3319"/>
                  <a:gd name="T9" fmla="*/ 692 h 3665"/>
                  <a:gd name="T10" fmla="*/ 484 w 3319"/>
                  <a:gd name="T11" fmla="*/ 553 h 3665"/>
                  <a:gd name="T12" fmla="*/ 3250 w 3319"/>
                  <a:gd name="T13" fmla="*/ 2213 h 3665"/>
                  <a:gd name="T14" fmla="*/ 2558 w 3319"/>
                  <a:gd name="T15" fmla="*/ 830 h 3665"/>
                  <a:gd name="T16" fmla="*/ 1746 w 3319"/>
                  <a:gd name="T17" fmla="*/ 1402 h 3665"/>
                  <a:gd name="T18" fmla="*/ 878 w 3319"/>
                  <a:gd name="T19" fmla="*/ 919 h 3665"/>
                  <a:gd name="T20" fmla="*/ 0 w 3319"/>
                  <a:gd name="T21" fmla="*/ 1176 h 3665"/>
                  <a:gd name="T22" fmla="*/ 414 w 3319"/>
                  <a:gd name="T23" fmla="*/ 3665 h 3665"/>
                  <a:gd name="T24" fmla="*/ 622 w 3319"/>
                  <a:gd name="T25" fmla="*/ 3665 h 3665"/>
                  <a:gd name="T26" fmla="*/ 850 w 3319"/>
                  <a:gd name="T27" fmla="*/ 1778 h 3665"/>
                  <a:gd name="T28" fmla="*/ 1407 w 3319"/>
                  <a:gd name="T29" fmla="*/ 1999 h 3665"/>
                  <a:gd name="T30" fmla="*/ 1452 w 3319"/>
                  <a:gd name="T31" fmla="*/ 2006 h 3665"/>
                  <a:gd name="T32" fmla="*/ 2033 w 3319"/>
                  <a:gd name="T33" fmla="*/ 1792 h 3665"/>
                  <a:gd name="T34" fmla="*/ 2074 w 3319"/>
                  <a:gd name="T35" fmla="*/ 2213 h 3665"/>
                  <a:gd name="T36" fmla="*/ 1936 w 3319"/>
                  <a:gd name="T37" fmla="*/ 3043 h 3665"/>
                  <a:gd name="T38" fmla="*/ 2074 w 3319"/>
                  <a:gd name="T39" fmla="*/ 3458 h 3665"/>
                  <a:gd name="T40" fmla="*/ 2904 w 3319"/>
                  <a:gd name="T41" fmla="*/ 3458 h 3665"/>
                  <a:gd name="T42" fmla="*/ 3319 w 3319"/>
                  <a:gd name="T43" fmla="*/ 3043 h 3665"/>
                  <a:gd name="T44" fmla="*/ 691 w 3319"/>
                  <a:gd name="T45" fmla="*/ 3458 h 3665"/>
                  <a:gd name="T46" fmla="*/ 414 w 3319"/>
                  <a:gd name="T47" fmla="*/ 3458 h 3665"/>
                  <a:gd name="T48" fmla="*/ 276 w 3319"/>
                  <a:gd name="T49" fmla="*/ 2421 h 3665"/>
                  <a:gd name="T50" fmla="*/ 207 w 3319"/>
                  <a:gd name="T51" fmla="*/ 3527 h 3665"/>
                  <a:gd name="T52" fmla="*/ 691 w 3319"/>
                  <a:gd name="T53" fmla="*/ 2075 h 3665"/>
                  <a:gd name="T54" fmla="*/ 1453 w 3319"/>
                  <a:gd name="T55" fmla="*/ 1867 h 3665"/>
                  <a:gd name="T56" fmla="*/ 435 w 3319"/>
                  <a:gd name="T57" fmla="*/ 1265 h 3665"/>
                  <a:gd name="T58" fmla="*/ 691 w 3319"/>
                  <a:gd name="T59" fmla="*/ 1936 h 3665"/>
                  <a:gd name="T60" fmla="*/ 345 w 3319"/>
                  <a:gd name="T61" fmla="*/ 968 h 3665"/>
                  <a:gd name="T62" fmla="*/ 1045 w 3319"/>
                  <a:gd name="T63" fmla="*/ 1485 h 3665"/>
                  <a:gd name="T64" fmla="*/ 1544 w 3319"/>
                  <a:gd name="T65" fmla="*/ 1814 h 3665"/>
                  <a:gd name="T66" fmla="*/ 1639 w 3319"/>
                  <a:gd name="T67" fmla="*/ 1680 h 3665"/>
                  <a:gd name="T68" fmla="*/ 1832 w 3319"/>
                  <a:gd name="T69" fmla="*/ 1512 h 3665"/>
                  <a:gd name="T70" fmla="*/ 2282 w 3319"/>
                  <a:gd name="T71" fmla="*/ 968 h 3665"/>
                  <a:gd name="T72" fmla="*/ 2766 w 3319"/>
                  <a:gd name="T73" fmla="*/ 2144 h 3665"/>
                  <a:gd name="T74" fmla="*/ 2713 w 3319"/>
                  <a:gd name="T75" fmla="*/ 2144 h 3665"/>
                  <a:gd name="T76" fmla="*/ 2483 w 3319"/>
                  <a:gd name="T77" fmla="*/ 1314 h 3665"/>
                  <a:gd name="T78" fmla="*/ 2578 w 3319"/>
                  <a:gd name="T79" fmla="*/ 2213 h 3665"/>
                  <a:gd name="T80" fmla="*/ 2143 w 3319"/>
                  <a:gd name="T81" fmla="*/ 1314 h 3665"/>
                  <a:gd name="T82" fmla="*/ 1965 w 3319"/>
                  <a:gd name="T83" fmla="*/ 1671 h 3665"/>
                  <a:gd name="T84" fmla="*/ 2212 w 3319"/>
                  <a:gd name="T85" fmla="*/ 3112 h 3665"/>
                  <a:gd name="T86" fmla="*/ 2363 w 3319"/>
                  <a:gd name="T87" fmla="*/ 3527 h 3665"/>
                  <a:gd name="T88" fmla="*/ 2696 w 3319"/>
                  <a:gd name="T89" fmla="*/ 3527 h 3665"/>
                  <a:gd name="T90" fmla="*/ 2489 w 3319"/>
                  <a:gd name="T91" fmla="*/ 3112 h 3665"/>
                  <a:gd name="T92" fmla="*/ 3181 w 3319"/>
                  <a:gd name="T93" fmla="*/ 2974 h 3665"/>
                  <a:gd name="T94" fmla="*/ 3181 w 3319"/>
                  <a:gd name="T95" fmla="*/ 2351 h 3665"/>
                  <a:gd name="T96" fmla="*/ 2696 w 3319"/>
                  <a:gd name="T97" fmla="*/ 2697 h 3665"/>
                  <a:gd name="T98" fmla="*/ 2558 w 3319"/>
                  <a:gd name="T99" fmla="*/ 2559 h 3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319" h="3665">
                    <a:moveTo>
                      <a:pt x="2417" y="692"/>
                    </a:moveTo>
                    <a:cubicBezTo>
                      <a:pt x="2608" y="692"/>
                      <a:pt x="2763" y="537"/>
                      <a:pt x="2763" y="346"/>
                    </a:cubicBezTo>
                    <a:cubicBezTo>
                      <a:pt x="2763" y="155"/>
                      <a:pt x="2608" y="0"/>
                      <a:pt x="2417" y="0"/>
                    </a:cubicBezTo>
                    <a:cubicBezTo>
                      <a:pt x="2227" y="0"/>
                      <a:pt x="2072" y="155"/>
                      <a:pt x="2072" y="346"/>
                    </a:cubicBezTo>
                    <a:cubicBezTo>
                      <a:pt x="2072" y="537"/>
                      <a:pt x="2227" y="692"/>
                      <a:pt x="2417" y="692"/>
                    </a:cubicBezTo>
                    <a:close/>
                    <a:moveTo>
                      <a:pt x="2417" y="139"/>
                    </a:moveTo>
                    <a:cubicBezTo>
                      <a:pt x="2532" y="139"/>
                      <a:pt x="2625" y="232"/>
                      <a:pt x="2625" y="346"/>
                    </a:cubicBezTo>
                    <a:cubicBezTo>
                      <a:pt x="2625" y="460"/>
                      <a:pt x="2532" y="553"/>
                      <a:pt x="2417" y="553"/>
                    </a:cubicBezTo>
                    <a:cubicBezTo>
                      <a:pt x="2303" y="553"/>
                      <a:pt x="2210" y="460"/>
                      <a:pt x="2210" y="346"/>
                    </a:cubicBezTo>
                    <a:cubicBezTo>
                      <a:pt x="2210" y="232"/>
                      <a:pt x="2303" y="139"/>
                      <a:pt x="2417" y="139"/>
                    </a:cubicBezTo>
                    <a:close/>
                    <a:moveTo>
                      <a:pt x="484" y="692"/>
                    </a:moveTo>
                    <a:cubicBezTo>
                      <a:pt x="674" y="692"/>
                      <a:pt x="829" y="537"/>
                      <a:pt x="829" y="346"/>
                    </a:cubicBezTo>
                    <a:cubicBezTo>
                      <a:pt x="829" y="155"/>
                      <a:pt x="674" y="0"/>
                      <a:pt x="484" y="0"/>
                    </a:cubicBezTo>
                    <a:cubicBezTo>
                      <a:pt x="293" y="0"/>
                      <a:pt x="138" y="155"/>
                      <a:pt x="138" y="346"/>
                    </a:cubicBezTo>
                    <a:cubicBezTo>
                      <a:pt x="138" y="537"/>
                      <a:pt x="293" y="692"/>
                      <a:pt x="484" y="692"/>
                    </a:cubicBezTo>
                    <a:close/>
                    <a:moveTo>
                      <a:pt x="484" y="139"/>
                    </a:moveTo>
                    <a:cubicBezTo>
                      <a:pt x="598" y="139"/>
                      <a:pt x="691" y="232"/>
                      <a:pt x="691" y="346"/>
                    </a:cubicBezTo>
                    <a:cubicBezTo>
                      <a:pt x="691" y="460"/>
                      <a:pt x="598" y="553"/>
                      <a:pt x="484" y="553"/>
                    </a:cubicBezTo>
                    <a:cubicBezTo>
                      <a:pt x="369" y="553"/>
                      <a:pt x="276" y="460"/>
                      <a:pt x="276" y="346"/>
                    </a:cubicBezTo>
                    <a:cubicBezTo>
                      <a:pt x="276" y="232"/>
                      <a:pt x="369" y="139"/>
                      <a:pt x="484" y="139"/>
                    </a:cubicBezTo>
                    <a:close/>
                    <a:moveTo>
                      <a:pt x="3250" y="2213"/>
                    </a:moveTo>
                    <a:cubicBezTo>
                      <a:pt x="2904" y="2213"/>
                      <a:pt x="2904" y="2213"/>
                      <a:pt x="2904" y="2213"/>
                    </a:cubicBezTo>
                    <a:cubicBezTo>
                      <a:pt x="2904" y="1176"/>
                      <a:pt x="2904" y="1176"/>
                      <a:pt x="2904" y="1176"/>
                    </a:cubicBezTo>
                    <a:cubicBezTo>
                      <a:pt x="2904" y="985"/>
                      <a:pt x="2749" y="830"/>
                      <a:pt x="2558" y="830"/>
                    </a:cubicBezTo>
                    <a:cubicBezTo>
                      <a:pt x="2282" y="830"/>
                      <a:pt x="2282" y="830"/>
                      <a:pt x="2282" y="830"/>
                    </a:cubicBezTo>
                    <a:cubicBezTo>
                      <a:pt x="2207" y="830"/>
                      <a:pt x="2115" y="830"/>
                      <a:pt x="2025" y="919"/>
                    </a:cubicBezTo>
                    <a:cubicBezTo>
                      <a:pt x="1982" y="962"/>
                      <a:pt x="1822" y="1258"/>
                      <a:pt x="1746" y="1402"/>
                    </a:cubicBezTo>
                    <a:cubicBezTo>
                      <a:pt x="1452" y="1570"/>
                      <a:pt x="1452" y="1570"/>
                      <a:pt x="1452" y="1570"/>
                    </a:cubicBezTo>
                    <a:cubicBezTo>
                      <a:pt x="1158" y="1402"/>
                      <a:pt x="1158" y="1402"/>
                      <a:pt x="1158" y="1402"/>
                    </a:cubicBezTo>
                    <a:cubicBezTo>
                      <a:pt x="1081" y="1258"/>
                      <a:pt x="921" y="962"/>
                      <a:pt x="878" y="919"/>
                    </a:cubicBezTo>
                    <a:cubicBezTo>
                      <a:pt x="789" y="830"/>
                      <a:pt x="696" y="830"/>
                      <a:pt x="622" y="830"/>
                    </a:cubicBezTo>
                    <a:cubicBezTo>
                      <a:pt x="345" y="830"/>
                      <a:pt x="345" y="830"/>
                      <a:pt x="345" y="830"/>
                    </a:cubicBezTo>
                    <a:cubicBezTo>
                      <a:pt x="155" y="830"/>
                      <a:pt x="0" y="985"/>
                      <a:pt x="0" y="1176"/>
                    </a:cubicBezTo>
                    <a:cubicBezTo>
                      <a:pt x="0" y="3458"/>
                      <a:pt x="0" y="3458"/>
                      <a:pt x="0" y="3458"/>
                    </a:cubicBezTo>
                    <a:cubicBezTo>
                      <a:pt x="0" y="3572"/>
                      <a:pt x="93" y="3665"/>
                      <a:pt x="207" y="3665"/>
                    </a:cubicBezTo>
                    <a:cubicBezTo>
                      <a:pt x="414" y="3665"/>
                      <a:pt x="414" y="3665"/>
                      <a:pt x="414" y="3665"/>
                    </a:cubicBezTo>
                    <a:cubicBezTo>
                      <a:pt x="423" y="3665"/>
                      <a:pt x="432" y="3663"/>
                      <a:pt x="439" y="3660"/>
                    </a:cubicBezTo>
                    <a:cubicBezTo>
                      <a:pt x="454" y="3663"/>
                      <a:pt x="468" y="3665"/>
                      <a:pt x="484" y="3665"/>
                    </a:cubicBezTo>
                    <a:cubicBezTo>
                      <a:pt x="622" y="3665"/>
                      <a:pt x="622" y="3665"/>
                      <a:pt x="622" y="3665"/>
                    </a:cubicBezTo>
                    <a:cubicBezTo>
                      <a:pt x="736" y="3665"/>
                      <a:pt x="829" y="3572"/>
                      <a:pt x="829" y="3458"/>
                    </a:cubicBezTo>
                    <a:cubicBezTo>
                      <a:pt x="829" y="1758"/>
                      <a:pt x="829" y="1758"/>
                      <a:pt x="829" y="1758"/>
                    </a:cubicBezTo>
                    <a:cubicBezTo>
                      <a:pt x="850" y="1778"/>
                      <a:pt x="850" y="1778"/>
                      <a:pt x="850" y="1778"/>
                    </a:cubicBezTo>
                    <a:cubicBezTo>
                      <a:pt x="856" y="1784"/>
                      <a:pt x="863" y="1789"/>
                      <a:pt x="871" y="1792"/>
                    </a:cubicBezTo>
                    <a:cubicBezTo>
                      <a:pt x="996" y="1847"/>
                      <a:pt x="1269" y="1964"/>
                      <a:pt x="1399" y="1997"/>
                    </a:cubicBezTo>
                    <a:cubicBezTo>
                      <a:pt x="1401" y="1998"/>
                      <a:pt x="1404" y="1998"/>
                      <a:pt x="1407" y="1999"/>
                    </a:cubicBezTo>
                    <a:cubicBezTo>
                      <a:pt x="1425" y="2003"/>
                      <a:pt x="1441" y="2006"/>
                      <a:pt x="1451" y="2006"/>
                    </a:cubicBezTo>
                    <a:cubicBezTo>
                      <a:pt x="1452" y="2006"/>
                      <a:pt x="1452" y="2006"/>
                      <a:pt x="1452" y="2006"/>
                    </a:cubicBezTo>
                    <a:cubicBezTo>
                      <a:pt x="1452" y="2006"/>
                      <a:pt x="1452" y="2006"/>
                      <a:pt x="1452" y="2006"/>
                    </a:cubicBezTo>
                    <a:cubicBezTo>
                      <a:pt x="1452" y="2006"/>
                      <a:pt x="1452" y="2006"/>
                      <a:pt x="1452" y="2006"/>
                    </a:cubicBezTo>
                    <a:cubicBezTo>
                      <a:pt x="1493" y="2006"/>
                      <a:pt x="1531" y="1996"/>
                      <a:pt x="1565" y="1979"/>
                    </a:cubicBezTo>
                    <a:cubicBezTo>
                      <a:pt x="1706" y="1933"/>
                      <a:pt x="1925" y="1840"/>
                      <a:pt x="2033" y="1792"/>
                    </a:cubicBezTo>
                    <a:cubicBezTo>
                      <a:pt x="2041" y="1789"/>
                      <a:pt x="2048" y="1784"/>
                      <a:pt x="2054" y="1778"/>
                    </a:cubicBezTo>
                    <a:cubicBezTo>
                      <a:pt x="2074" y="1758"/>
                      <a:pt x="2074" y="1758"/>
                      <a:pt x="2074" y="1758"/>
                    </a:cubicBezTo>
                    <a:cubicBezTo>
                      <a:pt x="2074" y="2213"/>
                      <a:pt x="2074" y="2213"/>
                      <a:pt x="2074" y="2213"/>
                    </a:cubicBezTo>
                    <a:cubicBezTo>
                      <a:pt x="2005" y="2213"/>
                      <a:pt x="2005" y="2213"/>
                      <a:pt x="2005" y="2213"/>
                    </a:cubicBezTo>
                    <a:cubicBezTo>
                      <a:pt x="1967" y="2213"/>
                      <a:pt x="1936" y="2244"/>
                      <a:pt x="1936" y="2282"/>
                    </a:cubicBezTo>
                    <a:cubicBezTo>
                      <a:pt x="1936" y="3043"/>
                      <a:pt x="1936" y="3043"/>
                      <a:pt x="1936" y="3043"/>
                    </a:cubicBezTo>
                    <a:cubicBezTo>
                      <a:pt x="1936" y="3081"/>
                      <a:pt x="1967" y="3112"/>
                      <a:pt x="2005" y="3112"/>
                    </a:cubicBezTo>
                    <a:cubicBezTo>
                      <a:pt x="2074" y="3112"/>
                      <a:pt x="2074" y="3112"/>
                      <a:pt x="2074" y="3112"/>
                    </a:cubicBezTo>
                    <a:cubicBezTo>
                      <a:pt x="2074" y="3458"/>
                      <a:pt x="2074" y="3458"/>
                      <a:pt x="2074" y="3458"/>
                    </a:cubicBezTo>
                    <a:cubicBezTo>
                      <a:pt x="2074" y="3572"/>
                      <a:pt x="2167" y="3665"/>
                      <a:pt x="2282" y="3665"/>
                    </a:cubicBezTo>
                    <a:cubicBezTo>
                      <a:pt x="2696" y="3665"/>
                      <a:pt x="2696" y="3665"/>
                      <a:pt x="2696" y="3665"/>
                    </a:cubicBezTo>
                    <a:cubicBezTo>
                      <a:pt x="2811" y="3665"/>
                      <a:pt x="2904" y="3572"/>
                      <a:pt x="2904" y="3458"/>
                    </a:cubicBezTo>
                    <a:cubicBezTo>
                      <a:pt x="2904" y="3112"/>
                      <a:pt x="2904" y="3112"/>
                      <a:pt x="2904" y="3112"/>
                    </a:cubicBezTo>
                    <a:cubicBezTo>
                      <a:pt x="3250" y="3112"/>
                      <a:pt x="3250" y="3112"/>
                      <a:pt x="3250" y="3112"/>
                    </a:cubicBezTo>
                    <a:cubicBezTo>
                      <a:pt x="3288" y="3112"/>
                      <a:pt x="3319" y="3081"/>
                      <a:pt x="3319" y="3043"/>
                    </a:cubicBezTo>
                    <a:cubicBezTo>
                      <a:pt x="3319" y="2282"/>
                      <a:pt x="3319" y="2282"/>
                      <a:pt x="3319" y="2282"/>
                    </a:cubicBezTo>
                    <a:cubicBezTo>
                      <a:pt x="3319" y="2244"/>
                      <a:pt x="3288" y="2213"/>
                      <a:pt x="3250" y="2213"/>
                    </a:cubicBezTo>
                    <a:close/>
                    <a:moveTo>
                      <a:pt x="691" y="3458"/>
                    </a:moveTo>
                    <a:cubicBezTo>
                      <a:pt x="691" y="3496"/>
                      <a:pt x="660" y="3527"/>
                      <a:pt x="622" y="3527"/>
                    </a:cubicBezTo>
                    <a:cubicBezTo>
                      <a:pt x="484" y="3527"/>
                      <a:pt x="484" y="3527"/>
                      <a:pt x="484" y="3527"/>
                    </a:cubicBezTo>
                    <a:cubicBezTo>
                      <a:pt x="445" y="3527"/>
                      <a:pt x="414" y="3496"/>
                      <a:pt x="414" y="3458"/>
                    </a:cubicBezTo>
                    <a:cubicBezTo>
                      <a:pt x="414" y="2421"/>
                      <a:pt x="414" y="2421"/>
                      <a:pt x="414" y="2421"/>
                    </a:cubicBezTo>
                    <a:cubicBezTo>
                      <a:pt x="414" y="2382"/>
                      <a:pt x="384" y="2351"/>
                      <a:pt x="345" y="2351"/>
                    </a:cubicBezTo>
                    <a:cubicBezTo>
                      <a:pt x="307" y="2351"/>
                      <a:pt x="276" y="2382"/>
                      <a:pt x="276" y="2421"/>
                    </a:cubicBezTo>
                    <a:cubicBezTo>
                      <a:pt x="276" y="3458"/>
                      <a:pt x="276" y="3458"/>
                      <a:pt x="276" y="3458"/>
                    </a:cubicBezTo>
                    <a:cubicBezTo>
                      <a:pt x="276" y="3482"/>
                      <a:pt x="281" y="3505"/>
                      <a:pt x="289" y="3527"/>
                    </a:cubicBezTo>
                    <a:cubicBezTo>
                      <a:pt x="207" y="3527"/>
                      <a:pt x="207" y="3527"/>
                      <a:pt x="207" y="3527"/>
                    </a:cubicBezTo>
                    <a:cubicBezTo>
                      <a:pt x="169" y="3527"/>
                      <a:pt x="138" y="3496"/>
                      <a:pt x="138" y="3458"/>
                    </a:cubicBezTo>
                    <a:cubicBezTo>
                      <a:pt x="138" y="2075"/>
                      <a:pt x="138" y="2075"/>
                      <a:pt x="138" y="2075"/>
                    </a:cubicBezTo>
                    <a:cubicBezTo>
                      <a:pt x="691" y="2075"/>
                      <a:pt x="691" y="2075"/>
                      <a:pt x="691" y="2075"/>
                    </a:cubicBezTo>
                    <a:lnTo>
                      <a:pt x="691" y="3458"/>
                    </a:lnTo>
                    <a:close/>
                    <a:moveTo>
                      <a:pt x="1544" y="1814"/>
                    </a:moveTo>
                    <a:cubicBezTo>
                      <a:pt x="1534" y="1839"/>
                      <a:pt x="1504" y="1867"/>
                      <a:pt x="1453" y="1867"/>
                    </a:cubicBezTo>
                    <a:cubicBezTo>
                      <a:pt x="1406" y="1864"/>
                      <a:pt x="1152" y="1764"/>
                      <a:pt x="938" y="1671"/>
                    </a:cubicBezTo>
                    <a:cubicBezTo>
                      <a:pt x="532" y="1265"/>
                      <a:pt x="532" y="1265"/>
                      <a:pt x="532" y="1265"/>
                    </a:cubicBezTo>
                    <a:cubicBezTo>
                      <a:pt x="505" y="1238"/>
                      <a:pt x="462" y="1238"/>
                      <a:pt x="435" y="1265"/>
                    </a:cubicBezTo>
                    <a:cubicBezTo>
                      <a:pt x="408" y="1292"/>
                      <a:pt x="408" y="1336"/>
                      <a:pt x="435" y="1363"/>
                    </a:cubicBezTo>
                    <a:cubicBezTo>
                      <a:pt x="691" y="1619"/>
                      <a:pt x="691" y="1619"/>
                      <a:pt x="691" y="1619"/>
                    </a:cubicBezTo>
                    <a:cubicBezTo>
                      <a:pt x="691" y="1936"/>
                      <a:pt x="691" y="1936"/>
                      <a:pt x="691" y="1936"/>
                    </a:cubicBezTo>
                    <a:cubicBezTo>
                      <a:pt x="138" y="1936"/>
                      <a:pt x="138" y="1936"/>
                      <a:pt x="138" y="1936"/>
                    </a:cubicBezTo>
                    <a:cubicBezTo>
                      <a:pt x="138" y="1176"/>
                      <a:pt x="138" y="1176"/>
                      <a:pt x="138" y="1176"/>
                    </a:cubicBezTo>
                    <a:cubicBezTo>
                      <a:pt x="138" y="1061"/>
                      <a:pt x="231" y="968"/>
                      <a:pt x="345" y="968"/>
                    </a:cubicBezTo>
                    <a:cubicBezTo>
                      <a:pt x="622" y="968"/>
                      <a:pt x="622" y="968"/>
                      <a:pt x="622" y="968"/>
                    </a:cubicBezTo>
                    <a:cubicBezTo>
                      <a:pt x="686" y="968"/>
                      <a:pt x="732" y="968"/>
                      <a:pt x="780" y="1016"/>
                    </a:cubicBezTo>
                    <a:cubicBezTo>
                      <a:pt x="806" y="1046"/>
                      <a:pt x="935" y="1278"/>
                      <a:pt x="1045" y="1485"/>
                    </a:cubicBezTo>
                    <a:cubicBezTo>
                      <a:pt x="1051" y="1496"/>
                      <a:pt x="1060" y="1506"/>
                      <a:pt x="1072" y="1512"/>
                    </a:cubicBezTo>
                    <a:cubicBezTo>
                      <a:pt x="1545" y="1783"/>
                      <a:pt x="1545" y="1783"/>
                      <a:pt x="1545" y="1783"/>
                    </a:cubicBezTo>
                    <a:cubicBezTo>
                      <a:pt x="1551" y="1793"/>
                      <a:pt x="1547" y="1807"/>
                      <a:pt x="1544" y="1814"/>
                    </a:cubicBezTo>
                    <a:close/>
                    <a:moveTo>
                      <a:pt x="1965" y="1671"/>
                    </a:moveTo>
                    <a:cubicBezTo>
                      <a:pt x="1872" y="1712"/>
                      <a:pt x="1772" y="1753"/>
                      <a:pt x="1684" y="1788"/>
                    </a:cubicBezTo>
                    <a:cubicBezTo>
                      <a:pt x="1682" y="1747"/>
                      <a:pt x="1668" y="1709"/>
                      <a:pt x="1639" y="1680"/>
                    </a:cubicBezTo>
                    <a:cubicBezTo>
                      <a:pt x="1634" y="1676"/>
                      <a:pt x="1630" y="1672"/>
                      <a:pt x="1624" y="1669"/>
                    </a:cubicBezTo>
                    <a:cubicBezTo>
                      <a:pt x="1591" y="1650"/>
                      <a:pt x="1591" y="1650"/>
                      <a:pt x="1591" y="1650"/>
                    </a:cubicBezTo>
                    <a:cubicBezTo>
                      <a:pt x="1832" y="1512"/>
                      <a:pt x="1832" y="1512"/>
                      <a:pt x="1832" y="1512"/>
                    </a:cubicBezTo>
                    <a:cubicBezTo>
                      <a:pt x="1843" y="1506"/>
                      <a:pt x="1852" y="1496"/>
                      <a:pt x="1859" y="1485"/>
                    </a:cubicBezTo>
                    <a:cubicBezTo>
                      <a:pt x="1968" y="1278"/>
                      <a:pt x="2097" y="1046"/>
                      <a:pt x="2123" y="1017"/>
                    </a:cubicBezTo>
                    <a:cubicBezTo>
                      <a:pt x="2172" y="968"/>
                      <a:pt x="2218" y="968"/>
                      <a:pt x="2282" y="968"/>
                    </a:cubicBezTo>
                    <a:cubicBezTo>
                      <a:pt x="2558" y="968"/>
                      <a:pt x="2558" y="968"/>
                      <a:pt x="2558" y="968"/>
                    </a:cubicBezTo>
                    <a:cubicBezTo>
                      <a:pt x="2673" y="968"/>
                      <a:pt x="2766" y="1061"/>
                      <a:pt x="2766" y="1176"/>
                    </a:cubicBezTo>
                    <a:cubicBezTo>
                      <a:pt x="2766" y="2144"/>
                      <a:pt x="2766" y="2144"/>
                      <a:pt x="2766" y="2144"/>
                    </a:cubicBezTo>
                    <a:cubicBezTo>
                      <a:pt x="2766" y="2157"/>
                      <a:pt x="2762" y="2164"/>
                      <a:pt x="2763" y="2164"/>
                    </a:cubicBezTo>
                    <a:cubicBezTo>
                      <a:pt x="2761" y="2165"/>
                      <a:pt x="2754" y="2165"/>
                      <a:pt x="2742" y="2159"/>
                    </a:cubicBezTo>
                    <a:cubicBezTo>
                      <a:pt x="2713" y="2144"/>
                      <a:pt x="2713" y="2144"/>
                      <a:pt x="2713" y="2144"/>
                    </a:cubicBezTo>
                    <a:cubicBezTo>
                      <a:pt x="2666" y="2121"/>
                      <a:pt x="2619" y="2052"/>
                      <a:pt x="2615" y="2000"/>
                    </a:cubicBezTo>
                    <a:cubicBezTo>
                      <a:pt x="2558" y="1377"/>
                      <a:pt x="2558" y="1377"/>
                      <a:pt x="2558" y="1377"/>
                    </a:cubicBezTo>
                    <a:cubicBezTo>
                      <a:pt x="2554" y="1339"/>
                      <a:pt x="2522" y="1312"/>
                      <a:pt x="2483" y="1314"/>
                    </a:cubicBezTo>
                    <a:cubicBezTo>
                      <a:pt x="2445" y="1318"/>
                      <a:pt x="2417" y="1352"/>
                      <a:pt x="2420" y="1390"/>
                    </a:cubicBezTo>
                    <a:cubicBezTo>
                      <a:pt x="2477" y="2012"/>
                      <a:pt x="2477" y="2012"/>
                      <a:pt x="2477" y="2012"/>
                    </a:cubicBezTo>
                    <a:cubicBezTo>
                      <a:pt x="2483" y="2084"/>
                      <a:pt x="2523" y="2159"/>
                      <a:pt x="2578" y="2213"/>
                    </a:cubicBezTo>
                    <a:cubicBezTo>
                      <a:pt x="2212" y="2213"/>
                      <a:pt x="2212" y="2213"/>
                      <a:pt x="2212" y="2213"/>
                    </a:cubicBezTo>
                    <a:cubicBezTo>
                      <a:pt x="2212" y="1383"/>
                      <a:pt x="2212" y="1383"/>
                      <a:pt x="2212" y="1383"/>
                    </a:cubicBezTo>
                    <a:cubicBezTo>
                      <a:pt x="2212" y="1345"/>
                      <a:pt x="2181" y="1314"/>
                      <a:pt x="2143" y="1314"/>
                    </a:cubicBezTo>
                    <a:cubicBezTo>
                      <a:pt x="2105" y="1314"/>
                      <a:pt x="2074" y="1345"/>
                      <a:pt x="2074" y="1383"/>
                    </a:cubicBezTo>
                    <a:cubicBezTo>
                      <a:pt x="2074" y="1562"/>
                      <a:pt x="2074" y="1562"/>
                      <a:pt x="2074" y="1562"/>
                    </a:cubicBezTo>
                    <a:lnTo>
                      <a:pt x="1965" y="1671"/>
                    </a:lnTo>
                    <a:close/>
                    <a:moveTo>
                      <a:pt x="2282" y="3527"/>
                    </a:moveTo>
                    <a:cubicBezTo>
                      <a:pt x="2243" y="3527"/>
                      <a:pt x="2212" y="3496"/>
                      <a:pt x="2212" y="3458"/>
                    </a:cubicBezTo>
                    <a:cubicBezTo>
                      <a:pt x="2212" y="3112"/>
                      <a:pt x="2212" y="3112"/>
                      <a:pt x="2212" y="3112"/>
                    </a:cubicBezTo>
                    <a:cubicBezTo>
                      <a:pt x="2351" y="3112"/>
                      <a:pt x="2351" y="3112"/>
                      <a:pt x="2351" y="3112"/>
                    </a:cubicBezTo>
                    <a:cubicBezTo>
                      <a:pt x="2351" y="3458"/>
                      <a:pt x="2351" y="3458"/>
                      <a:pt x="2351" y="3458"/>
                    </a:cubicBezTo>
                    <a:cubicBezTo>
                      <a:pt x="2351" y="3482"/>
                      <a:pt x="2356" y="3505"/>
                      <a:pt x="2363" y="3527"/>
                    </a:cubicBezTo>
                    <a:lnTo>
                      <a:pt x="2282" y="3527"/>
                    </a:lnTo>
                    <a:close/>
                    <a:moveTo>
                      <a:pt x="2766" y="3458"/>
                    </a:moveTo>
                    <a:cubicBezTo>
                      <a:pt x="2766" y="3496"/>
                      <a:pt x="2735" y="3527"/>
                      <a:pt x="2696" y="3527"/>
                    </a:cubicBezTo>
                    <a:cubicBezTo>
                      <a:pt x="2558" y="3527"/>
                      <a:pt x="2558" y="3527"/>
                      <a:pt x="2558" y="3527"/>
                    </a:cubicBezTo>
                    <a:cubicBezTo>
                      <a:pt x="2520" y="3527"/>
                      <a:pt x="2489" y="3496"/>
                      <a:pt x="2489" y="3458"/>
                    </a:cubicBezTo>
                    <a:cubicBezTo>
                      <a:pt x="2489" y="3112"/>
                      <a:pt x="2489" y="3112"/>
                      <a:pt x="2489" y="3112"/>
                    </a:cubicBezTo>
                    <a:cubicBezTo>
                      <a:pt x="2766" y="3112"/>
                      <a:pt x="2766" y="3112"/>
                      <a:pt x="2766" y="3112"/>
                    </a:cubicBezTo>
                    <a:lnTo>
                      <a:pt x="2766" y="3458"/>
                    </a:lnTo>
                    <a:close/>
                    <a:moveTo>
                      <a:pt x="3181" y="2974"/>
                    </a:moveTo>
                    <a:cubicBezTo>
                      <a:pt x="2074" y="2974"/>
                      <a:pt x="2074" y="2974"/>
                      <a:pt x="2074" y="2974"/>
                    </a:cubicBezTo>
                    <a:cubicBezTo>
                      <a:pt x="2074" y="2351"/>
                      <a:pt x="2074" y="2351"/>
                      <a:pt x="2074" y="2351"/>
                    </a:cubicBezTo>
                    <a:cubicBezTo>
                      <a:pt x="3181" y="2351"/>
                      <a:pt x="3181" y="2351"/>
                      <a:pt x="3181" y="2351"/>
                    </a:cubicBezTo>
                    <a:lnTo>
                      <a:pt x="3181" y="2974"/>
                    </a:lnTo>
                    <a:close/>
                    <a:moveTo>
                      <a:pt x="2558" y="2697"/>
                    </a:moveTo>
                    <a:cubicBezTo>
                      <a:pt x="2696" y="2697"/>
                      <a:pt x="2696" y="2697"/>
                      <a:pt x="2696" y="2697"/>
                    </a:cubicBezTo>
                    <a:cubicBezTo>
                      <a:pt x="2735" y="2697"/>
                      <a:pt x="2766" y="2666"/>
                      <a:pt x="2766" y="2628"/>
                    </a:cubicBezTo>
                    <a:cubicBezTo>
                      <a:pt x="2766" y="2590"/>
                      <a:pt x="2735" y="2559"/>
                      <a:pt x="2696" y="2559"/>
                    </a:cubicBezTo>
                    <a:cubicBezTo>
                      <a:pt x="2558" y="2559"/>
                      <a:pt x="2558" y="2559"/>
                      <a:pt x="2558" y="2559"/>
                    </a:cubicBezTo>
                    <a:cubicBezTo>
                      <a:pt x="2520" y="2559"/>
                      <a:pt x="2489" y="2590"/>
                      <a:pt x="2489" y="2628"/>
                    </a:cubicBezTo>
                    <a:cubicBezTo>
                      <a:pt x="2489" y="2666"/>
                      <a:pt x="2520" y="2697"/>
                      <a:pt x="2558" y="269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018" tIns="48008" rIns="96018" bIns="480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90" dirty="0"/>
              </a:p>
            </p:txBody>
          </p:sp>
          <p:sp>
            <p:nvSpPr>
              <p:cNvPr id="165" name="Rectangle 164">
                <a:extLst>
                  <a:ext uri="{FF2B5EF4-FFF2-40B4-BE49-F238E27FC236}">
                    <a16:creationId xmlns:a16="http://schemas.microsoft.com/office/drawing/2014/main" id="{B8175D5A-85CD-714E-8056-1797DC70A49A}"/>
                  </a:ext>
                </a:extLst>
              </p:cNvPr>
              <p:cNvSpPr/>
              <p:nvPr/>
            </p:nvSpPr>
            <p:spPr>
              <a:xfrm>
                <a:off x="5168546" y="21140125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ko-KR" altLang="en-US" sz="1103" b="1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rPr>
                  <a:t>최종합격</a:t>
                </a:r>
                <a:endParaRPr lang="en-US" altLang="ko-KR" sz="1103" b="1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  <a:p>
                <a:endParaRPr lang="en-US" altLang="ko-KR" sz="1103" b="1" dirty="0">
                  <a:solidFill>
                    <a:schemeClr val="bg1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endParaRPr>
              </a:p>
            </p:txBody>
          </p:sp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id="{990528B0-3154-1E49-89BF-456ADF760231}"/>
                  </a:ext>
                </a:extLst>
              </p:cNvPr>
              <p:cNvSpPr/>
              <p:nvPr/>
            </p:nvSpPr>
            <p:spPr>
              <a:xfrm>
                <a:off x="5238217" y="20325187"/>
                <a:ext cx="1138422" cy="385339"/>
              </a:xfrm>
              <a:prstGeom prst="rect">
                <a:avLst/>
              </a:prstGeom>
              <a:noFill/>
              <a:ln w="381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altLang="ko-KR" sz="1103" b="1" dirty="0">
                    <a:solidFill>
                      <a:schemeClr val="bg1"/>
                    </a:solidFill>
                    <a:latin typeface="Calibre" panose="020B0503030202060203" pitchFamily="34" charset="0"/>
                    <a:ea typeface="+mj-ea"/>
                  </a:rPr>
                  <a:t>STEP3</a:t>
                </a:r>
              </a:p>
              <a:p>
                <a:endParaRPr lang="en-US" altLang="ko-KR" sz="1103" b="1" dirty="0">
                  <a:solidFill>
                    <a:schemeClr val="bg1"/>
                  </a:solidFill>
                  <a:latin typeface="Calibre" panose="020B0503030202060203" pitchFamily="34" charset="0"/>
                  <a:ea typeface="+mj-ea"/>
                </a:endParaRPr>
              </a:p>
            </p:txBody>
          </p:sp>
        </p:grpSp>
      </p:grpSp>
      <p:sp>
        <p:nvSpPr>
          <p:cNvPr id="92" name="TextBox 91">
            <a:extLst>
              <a:ext uri="{FF2B5EF4-FFF2-40B4-BE49-F238E27FC236}">
                <a16:creationId xmlns:a16="http://schemas.microsoft.com/office/drawing/2014/main" id="{108C5D1F-EE18-8740-92A5-FFCF3E0CC004}"/>
              </a:ext>
            </a:extLst>
          </p:cNvPr>
          <p:cNvSpPr txBox="1"/>
          <p:nvPr/>
        </p:nvSpPr>
        <p:spPr>
          <a:xfrm>
            <a:off x="87332" y="5673937"/>
            <a:ext cx="3825079" cy="486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4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rPr>
              <a:t>모집 부문</a:t>
            </a:r>
            <a:endParaRPr lang="en-US" altLang="ko-KR" sz="1104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  <a:p>
            <a:endParaRPr lang="en-US" altLang="ko-KR" sz="9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BAA578-387D-46B3-BF93-25E27EAD1CDC}"/>
              </a:ext>
            </a:extLst>
          </p:cNvPr>
          <p:cNvSpPr txBox="1"/>
          <p:nvPr/>
        </p:nvSpPr>
        <p:spPr>
          <a:xfrm>
            <a:off x="335566" y="1343994"/>
            <a:ext cx="67572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Calibre" panose="020B0503030202060203" pitchFamily="34" charset="0"/>
              </a:rPr>
              <a:t>CBRE Research</a:t>
            </a:r>
          </a:p>
          <a:p>
            <a:r>
              <a:rPr lang="en-US" altLang="ko-KR" sz="2000">
                <a:solidFill>
                  <a:schemeClr val="bg1"/>
                </a:solidFill>
                <a:latin typeface="Calibre" panose="020B0503030202060203" pitchFamily="34" charset="0"/>
                <a:ea typeface="Noto Sans KR Bold" panose="020B0500000000000000" pitchFamily="34" charset="-127"/>
              </a:rPr>
              <a:t>Intern </a:t>
            </a:r>
            <a:r>
              <a:rPr lang="ko-KR" altLang="en-US" sz="2000" dirty="0">
                <a:solidFill>
                  <a:schemeClr val="bg1"/>
                </a:solidFill>
                <a:latin typeface="Calibre" panose="020B0503030202060203" pitchFamily="34" charset="0"/>
                <a:ea typeface="Noto Sans KR Bold" panose="020B0500000000000000" pitchFamily="34" charset="-127"/>
              </a:rPr>
              <a:t>모집</a:t>
            </a:r>
            <a:endParaRPr lang="ko-KR" altLang="en-US" dirty="0">
              <a:solidFill>
                <a:schemeClr val="bg1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</p:txBody>
      </p:sp>
      <p:cxnSp>
        <p:nvCxnSpPr>
          <p:cNvPr id="112" name="직선 연결선 111">
            <a:extLst>
              <a:ext uri="{FF2B5EF4-FFF2-40B4-BE49-F238E27FC236}">
                <a16:creationId xmlns:a16="http://schemas.microsoft.com/office/drawing/2014/main" id="{81FD0F23-3EFC-4CA2-8456-E481154F36C7}"/>
              </a:ext>
            </a:extLst>
          </p:cNvPr>
          <p:cNvCxnSpPr>
            <a:cxnSpLocks/>
          </p:cNvCxnSpPr>
          <p:nvPr/>
        </p:nvCxnSpPr>
        <p:spPr>
          <a:xfrm>
            <a:off x="896147" y="13473806"/>
            <a:ext cx="6087651" cy="0"/>
          </a:xfrm>
          <a:prstGeom prst="line">
            <a:avLst/>
          </a:prstGeom>
          <a:ln>
            <a:solidFill>
              <a:srgbClr val="003F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>
            <a:extLst>
              <a:ext uri="{FF2B5EF4-FFF2-40B4-BE49-F238E27FC236}">
                <a16:creationId xmlns:a16="http://schemas.microsoft.com/office/drawing/2014/main" id="{9C6A9124-2C64-5F46-A621-4597888B4436}"/>
              </a:ext>
            </a:extLst>
          </p:cNvPr>
          <p:cNvSpPr txBox="1"/>
          <p:nvPr/>
        </p:nvSpPr>
        <p:spPr>
          <a:xfrm>
            <a:off x="335566" y="359536"/>
            <a:ext cx="42657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Financier Display Medium" panose="02020503070506060203" pitchFamily="18" charset="77"/>
                <a:ea typeface="Noto Serif CJK TC SemiBold" panose="02020400000000000000" pitchFamily="18" charset="-128"/>
              </a:rPr>
              <a:t>CBRE Korea</a:t>
            </a:r>
            <a:endParaRPr lang="ko-KR" altLang="en-US" sz="4000" dirty="0">
              <a:solidFill>
                <a:schemeClr val="bg1"/>
              </a:solidFill>
              <a:latin typeface="Financier Display Medium" panose="02020503070506060203" pitchFamily="18" charset="77"/>
              <a:ea typeface="Noto Serif CJK TC SemiBold" panose="02020400000000000000" pitchFamily="18" charset="-128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116B8994-5258-468C-9E1D-135876B113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7987225"/>
              </p:ext>
            </p:extLst>
          </p:nvPr>
        </p:nvGraphicFramePr>
        <p:xfrm>
          <a:off x="125524" y="6182359"/>
          <a:ext cx="6889389" cy="52477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534">
                  <a:extLst>
                    <a:ext uri="{9D8B030D-6E8A-4147-A177-3AD203B41FA5}">
                      <a16:colId xmlns:a16="http://schemas.microsoft.com/office/drawing/2014/main" val="294850442"/>
                    </a:ext>
                  </a:extLst>
                </a:gridCol>
                <a:gridCol w="3886786">
                  <a:extLst>
                    <a:ext uri="{9D8B030D-6E8A-4147-A177-3AD203B41FA5}">
                      <a16:colId xmlns:a16="http://schemas.microsoft.com/office/drawing/2014/main" val="215952299"/>
                    </a:ext>
                  </a:extLst>
                </a:gridCol>
                <a:gridCol w="669324">
                  <a:extLst>
                    <a:ext uri="{9D8B030D-6E8A-4147-A177-3AD203B41FA5}">
                      <a16:colId xmlns:a16="http://schemas.microsoft.com/office/drawing/2014/main" val="30770279"/>
                    </a:ext>
                  </a:extLst>
                </a:gridCol>
                <a:gridCol w="1880745">
                  <a:extLst>
                    <a:ext uri="{9D8B030D-6E8A-4147-A177-3AD203B41FA5}">
                      <a16:colId xmlns:a16="http://schemas.microsoft.com/office/drawing/2014/main" val="2786443594"/>
                    </a:ext>
                  </a:extLst>
                </a:gridCol>
              </a:tblGrid>
              <a:tr h="34611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 </a:t>
                      </a:r>
                      <a:r>
                        <a:rPr lang="ko-KR" altLang="en-US" sz="1300" dirty="0">
                          <a:solidFill>
                            <a:schemeClr val="tx1"/>
                          </a:solidFill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B3B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solidFill>
                            <a:schemeClr val="tx1"/>
                          </a:solidFill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CBRE Research</a:t>
                      </a:r>
                      <a:endParaRPr lang="ko-KR" altLang="en-US" sz="1300" dirty="0">
                        <a:solidFill>
                          <a:schemeClr val="tx1"/>
                        </a:solidFill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D4CB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>
                          <a:solidFill>
                            <a:schemeClr val="tx1"/>
                          </a:solidFill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직급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B3B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solidFill>
                            <a:schemeClr val="tx1"/>
                          </a:solidFill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Intern</a:t>
                      </a:r>
                      <a:endParaRPr lang="ko-KR" altLang="en-US" sz="1300" dirty="0">
                        <a:solidFill>
                          <a:schemeClr val="tx1"/>
                        </a:solidFill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D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731075"/>
                  </a:ext>
                </a:extLst>
              </a:tr>
              <a:tr h="2854231">
                <a:tc>
                  <a:txBody>
                    <a:bodyPr/>
                    <a:lstStyle/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r>
                        <a:rPr lang="ko-KR" altLang="en-US" sz="1300" b="1" dirty="0"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담당업무</a:t>
                      </a:r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</a:txBody>
                  <a:tcPr>
                    <a:lnL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D4CB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en-US" altLang="ko-KR" sz="1300" b="0" i="0" kern="1200" dirty="0">
                        <a:solidFill>
                          <a:schemeClr val="dk1"/>
                        </a:solidFill>
                        <a:effectLst/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  <a:cs typeface="+mn-cs"/>
                      </a:endParaRPr>
                    </a:p>
                    <a:p>
                      <a:r>
                        <a:rPr lang="en-US" altLang="ko-KR" sz="1432" b="1" i="0" u="sng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CBRE Research Internship </a:t>
                      </a:r>
                      <a:endParaRPr lang="ko-KR" altLang="en-US" sz="1432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ko-KR" altLang="en-US" sz="1432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1.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소속 부서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: CBRE Research</a:t>
                      </a: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2.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프로젝트 기간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: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약 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1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개월 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- 3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개월 </a:t>
                      </a:r>
                      <a:endParaRPr lang="en-US" altLang="ko-KR" sz="1432" b="0" i="0" kern="1200" dirty="0">
                        <a:solidFill>
                          <a:schemeClr val="dk1"/>
                        </a:solidFill>
                        <a:effectLst/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  <a:cs typeface="+mn-cs"/>
                      </a:endParaRP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프로젝트 및 상황에 따라 조정 가능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최소 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1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개월 보장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) </a:t>
                      </a: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3.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채용인원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: 1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명</a:t>
                      </a: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4.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근무지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: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서울시 종로구 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CBRE Korea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본사</a:t>
                      </a: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5. </a:t>
                      </a:r>
                      <a:r>
                        <a:rPr lang="ko-KR" altLang="en-US" sz="1432" b="0" i="0" kern="1200" dirty="0" err="1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예상입사일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: ASAP </a:t>
                      </a: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6.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업무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: </a:t>
                      </a: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-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리서치 팀에서 진행하는 전반적 업무 지원 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사무실 근무 및 필요시 외근 포함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)</a:t>
                      </a:r>
                    </a:p>
                    <a:p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-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자산 방문 및 유선을 통한 시장 리서치 진행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데이터 취합 및 정리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06979"/>
                  </a:ext>
                </a:extLst>
              </a:tr>
              <a:tr h="2047414">
                <a:tc>
                  <a:txBody>
                    <a:bodyPr/>
                    <a:lstStyle/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  <a:p>
                      <a:pPr latinLnBrk="1"/>
                      <a:r>
                        <a:rPr lang="ko-KR" altLang="en-US" sz="1300" b="1" dirty="0"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</a:rPr>
                        <a:t>자격요건</a:t>
                      </a:r>
                      <a:endParaRPr lang="en-US" altLang="ko-KR" sz="1300" b="1" dirty="0"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</a:endParaRPr>
                    </a:p>
                  </a:txBody>
                  <a:tcPr>
                    <a:lnL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D4CB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en-US" altLang="ko-KR" sz="1300" b="0" i="0" kern="1200" dirty="0">
                        <a:solidFill>
                          <a:schemeClr val="dk1"/>
                        </a:solidFill>
                        <a:effectLst/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  <a:cs typeface="+mn-cs"/>
                      </a:endParaRPr>
                    </a:p>
                    <a:p>
                      <a:endParaRPr lang="en-US" altLang="ko-KR" sz="1300" b="0" i="0" kern="1200" dirty="0">
                        <a:solidFill>
                          <a:schemeClr val="dk1"/>
                        </a:solidFill>
                        <a:effectLst/>
                        <a:latin typeface="Noto Sans CJK KR Regular" panose="020B0500000000000000" pitchFamily="34" charset="-127"/>
                        <a:ea typeface="Noto Sans CJK KR Regular" panose="020B0500000000000000" pitchFamily="34" charset="-127"/>
                        <a:cs typeface="+mn-cs"/>
                      </a:endParaRPr>
                    </a:p>
                    <a:p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Requirements</a:t>
                      </a:r>
                    </a:p>
                    <a:p>
                      <a:r>
                        <a:rPr lang="en-US" altLang="ko-KR" sz="1300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 </a:t>
                      </a:r>
                    </a:p>
                    <a:p>
                      <a:pPr marL="0" algn="l" defTabSz="727222" rtl="0" eaLnBrk="1" latinLnBrk="1" hangingPunct="1"/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-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엑셀 및 파워포인트 사용 능력 보유</a:t>
                      </a:r>
                    </a:p>
                    <a:p>
                      <a:pPr marL="0" algn="l" defTabSz="727222" rtl="0" eaLnBrk="1" latinLnBrk="1" hangingPunct="1"/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-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외국어 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영어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)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능력 보유자 선호</a:t>
                      </a:r>
                    </a:p>
                    <a:p>
                      <a:pPr marL="0" algn="l" defTabSz="727222" rtl="0" eaLnBrk="1" latinLnBrk="1" hangingPunct="1"/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-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건축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부동산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경제학</a:t>
                      </a:r>
                      <a:r>
                        <a:rPr lang="en-US" altLang="ko-KR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1432" b="0" i="0" kern="1200" dirty="0">
                          <a:solidFill>
                            <a:schemeClr val="dk1"/>
                          </a:solidFill>
                          <a:effectLst/>
                          <a:latin typeface="Noto Sans CJK KR Regular" panose="020B0500000000000000" pitchFamily="34" charset="-127"/>
                          <a:ea typeface="Noto Sans CJK KR Regular" panose="020B0500000000000000" pitchFamily="34" charset="-127"/>
                          <a:cs typeface="+mn-cs"/>
                        </a:rPr>
                        <a:t>또는 관련 분야 전공자 선호 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955182"/>
                  </a:ext>
                </a:extLst>
              </a:tr>
            </a:tbl>
          </a:graphicData>
        </a:graphic>
      </p:graphicFrame>
      <p:graphicFrame>
        <p:nvGraphicFramePr>
          <p:cNvPr id="114" name="Table 113">
            <a:extLst>
              <a:ext uri="{FF2B5EF4-FFF2-40B4-BE49-F238E27FC236}">
                <a16:creationId xmlns:a16="http://schemas.microsoft.com/office/drawing/2014/main" id="{33DD3776-F39E-4F38-B7FD-ACA4602CFD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9627118"/>
              </p:ext>
            </p:extLst>
          </p:nvPr>
        </p:nvGraphicFramePr>
        <p:xfrm>
          <a:off x="257178" y="2372248"/>
          <a:ext cx="6784674" cy="31923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784674">
                  <a:extLst>
                    <a:ext uri="{9D8B030D-6E8A-4147-A177-3AD203B41FA5}">
                      <a16:colId xmlns:a16="http://schemas.microsoft.com/office/drawing/2014/main" val="1624368642"/>
                    </a:ext>
                  </a:extLst>
                </a:gridCol>
              </a:tblGrid>
              <a:tr h="45583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en-US" sz="850" b="0" i="0" spc="200" baseline="0" dirty="0">
                          <a:solidFill>
                            <a:schemeClr val="tx1"/>
                          </a:solidFill>
                          <a:latin typeface="Calibre Light" panose="020B0303030202060203" pitchFamily="34" charset="0"/>
                          <a:ea typeface="Noto Sans KR Bold" panose="020B0500000000000000" pitchFamily="34" charset="-127"/>
                          <a:cs typeface="Futura Md BT Bold"/>
                        </a:rPr>
                        <a:t>ABOUT CBRE KOREA</a:t>
                      </a:r>
                    </a:p>
                  </a:txBody>
                  <a:tcPr marL="14845" marR="14845" marT="0" marB="137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5738203"/>
                  </a:ext>
                </a:extLst>
              </a:tr>
              <a:tr h="251920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CBRE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는 다른 기업보다 폭 넓고 다양한 서비스로 세계 부동산 시장을 선도하고 있습니다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endParaRPr lang="en-US" altLang="ko-KR" sz="850" kern="1200" dirty="0">
                        <a:solidFill>
                          <a:schemeClr val="tx1"/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CBRE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그룹은 세계 최대 상업용 부동산 서비스 및 투자 회사로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2019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238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억 달러의 수익을 달성하였으며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만 명 이상의 직원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협력 사무소 제외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)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을 보유하고 있습니다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 CBRE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는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2008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 이래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Fortune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지 선정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500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위에 포함되어 왔으며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2021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년에는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122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위를 기록하였습니다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또한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19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 연속으로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Lipsey Company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의 산업계 최고 기업으로 선정되었고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부동산 업계에서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8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 연속 </a:t>
                      </a:r>
                      <a:r>
                        <a:rPr lang="ko-KR" altLang="en-US" sz="850" kern="1200" dirty="0" err="1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포춘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지 선정 “가장 존경받는 회사” 중 하나로 이름을 올렸으며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2019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년에는 부동산 부문에서 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1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위를 기록하였습니다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당사의 주식은 “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CBRE”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라는 심볼로 뉴욕증권거래소에서 거래됩니다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endParaRPr lang="en-US" altLang="ko-KR" sz="850" kern="1200" dirty="0">
                        <a:solidFill>
                          <a:schemeClr val="tx1"/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CBRE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는 시설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거래 및 사업관리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즉 자산관리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투자관리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자산 임대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자산 매각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, </a:t>
                      </a:r>
                      <a:r>
                        <a:rPr lang="ko-KR" altLang="en-US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담보대출 서비스 및 개발 서비스를 포함한 전략적 컨설팅 등 폭 넓은 통합 서비스를 제공합니다</a:t>
                      </a:r>
                      <a:r>
                        <a:rPr lang="en-US" altLang="ko-KR" sz="850" kern="12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.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endParaRPr lang="en-US" altLang="ko-KR" sz="850" kern="1200" dirty="0">
                        <a:solidFill>
                          <a:schemeClr val="tx1"/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1999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년 설립된 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CBRE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코리아는 세계 최대 종합 상업용 부동산 서비스 기업인 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CBRE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의 한국 지사로 국내외 기관 투자자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공기업 및 민간 기업 등 다양한 클라이언트에게 폭 넓은 서비스를 제공하고 있습니다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.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주요 서비스로는 투자자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임대인 및 임차인 고객에게 투자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매입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/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매각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임대차 자문 서비스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업무환경전략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컨설팅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자산관리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인테리어 프로젝트관리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건설사업관리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기업부동산 서비스 등이 있으며 각 클라이언트의 요구사항에 맞춘 최상의 서비스를 제공합니다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.</a:t>
                      </a:r>
                      <a:endParaRPr lang="ko-KR" altLang="en-US" sz="850" dirty="0">
                        <a:solidFill>
                          <a:schemeClr val="tx1"/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</a:endParaRPr>
                    </a:p>
                  </a:txBody>
                  <a:tcPr marL="14845" marR="14845" marT="27491" marB="1374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988736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6440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3337</TotalTime>
  <Words>437</Words>
  <Application>Microsoft Office PowerPoint</Application>
  <PresentationFormat>Custom</PresentationFormat>
  <Paragraphs>61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Noto Sans CJK KR Regular</vt:lpstr>
      <vt:lpstr>Noto Sans KR Bold</vt:lpstr>
      <vt:lpstr>Noto Sans KR Light</vt:lpstr>
      <vt:lpstr>Arial</vt:lpstr>
      <vt:lpstr>Calibre</vt:lpstr>
      <vt:lpstr>Calibre Light</vt:lpstr>
      <vt:lpstr>Calibri</vt:lpstr>
      <vt:lpstr>Calibri Light</vt:lpstr>
      <vt:lpstr>Financier Display Medium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Lee, MiSo @ Seoul</dc:creator>
  <cp:lastModifiedBy>Kim, KaHee @ Seoul</cp:lastModifiedBy>
  <cp:revision>97</cp:revision>
  <dcterms:created xsi:type="dcterms:W3CDTF">2019-04-25T05:23:48Z</dcterms:created>
  <dcterms:modified xsi:type="dcterms:W3CDTF">2022-03-31T03:13:24Z</dcterms:modified>
</cp:coreProperties>
</file>