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0" r:id="rId1"/>
  </p:sldMasterIdLst>
  <p:notesMasterIdLst>
    <p:notesMasterId r:id="rId3"/>
  </p:notesMasterIdLst>
  <p:sldIdLst>
    <p:sldId id="258" r:id="rId2"/>
  </p:sldIdLst>
  <p:sldSz cx="7451725" cy="257397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BBAD"/>
    <a:srgbClr val="17E88F"/>
    <a:srgbClr val="538184"/>
    <a:srgbClr val="C0D4CB"/>
    <a:srgbClr val="003F2D"/>
    <a:srgbClr val="96B3B6"/>
    <a:srgbClr val="435254"/>
    <a:srgbClr val="012A2C"/>
    <a:srgbClr val="BED856"/>
    <a:srgbClr val="056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17" autoAdjust="0"/>
    <p:restoredTop sz="94694"/>
  </p:normalViewPr>
  <p:slideViewPr>
    <p:cSldViewPr snapToGrid="0" snapToObjects="1">
      <p:cViewPr>
        <p:scale>
          <a:sx n="75" d="100"/>
          <a:sy n="75" d="100"/>
        </p:scale>
        <p:origin x="2170" y="-22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K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81AC3-9F47-A940-B96C-09DDA8A2A6E6}" type="datetimeFigureOut">
              <a:rPr lang="en-KR" smtClean="0"/>
              <a:t>02/15/2022</a:t>
            </a:fld>
            <a:endParaRPr lang="en-K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82913" y="1143000"/>
            <a:ext cx="8921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K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D2B558-A21B-9246-BEDA-89F43F466E9D}" type="slidenum">
              <a:rPr lang="en-KR" smtClean="0"/>
              <a:t>‹#›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3750510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13247" rtl="0" eaLnBrk="1" latinLnBrk="0" hangingPunct="1">
      <a:defRPr sz="1330" kern="1200">
        <a:solidFill>
          <a:schemeClr val="tx1"/>
        </a:solidFill>
        <a:latin typeface="+mn-lt"/>
        <a:ea typeface="+mn-ea"/>
        <a:cs typeface="+mn-cs"/>
      </a:defRPr>
    </a:lvl1pPr>
    <a:lvl2pPr marL="506623" algn="l" defTabSz="1013247" rtl="0" eaLnBrk="1" latinLnBrk="0" hangingPunct="1">
      <a:defRPr sz="1330" kern="1200">
        <a:solidFill>
          <a:schemeClr val="tx1"/>
        </a:solidFill>
        <a:latin typeface="+mn-lt"/>
        <a:ea typeface="+mn-ea"/>
        <a:cs typeface="+mn-cs"/>
      </a:defRPr>
    </a:lvl2pPr>
    <a:lvl3pPr marL="1013247" algn="l" defTabSz="1013247" rtl="0" eaLnBrk="1" latinLnBrk="0" hangingPunct="1">
      <a:defRPr sz="1330" kern="1200">
        <a:solidFill>
          <a:schemeClr val="tx1"/>
        </a:solidFill>
        <a:latin typeface="+mn-lt"/>
        <a:ea typeface="+mn-ea"/>
        <a:cs typeface="+mn-cs"/>
      </a:defRPr>
    </a:lvl3pPr>
    <a:lvl4pPr marL="1519870" algn="l" defTabSz="1013247" rtl="0" eaLnBrk="1" latinLnBrk="0" hangingPunct="1">
      <a:defRPr sz="1330" kern="1200">
        <a:solidFill>
          <a:schemeClr val="tx1"/>
        </a:solidFill>
        <a:latin typeface="+mn-lt"/>
        <a:ea typeface="+mn-ea"/>
        <a:cs typeface="+mn-cs"/>
      </a:defRPr>
    </a:lvl4pPr>
    <a:lvl5pPr marL="2026493" algn="l" defTabSz="1013247" rtl="0" eaLnBrk="1" latinLnBrk="0" hangingPunct="1">
      <a:defRPr sz="1330" kern="1200">
        <a:solidFill>
          <a:schemeClr val="tx1"/>
        </a:solidFill>
        <a:latin typeface="+mn-lt"/>
        <a:ea typeface="+mn-ea"/>
        <a:cs typeface="+mn-cs"/>
      </a:defRPr>
    </a:lvl5pPr>
    <a:lvl6pPr marL="2533117" algn="l" defTabSz="1013247" rtl="0" eaLnBrk="1" latinLnBrk="0" hangingPunct="1">
      <a:defRPr sz="1330" kern="1200">
        <a:solidFill>
          <a:schemeClr val="tx1"/>
        </a:solidFill>
        <a:latin typeface="+mn-lt"/>
        <a:ea typeface="+mn-ea"/>
        <a:cs typeface="+mn-cs"/>
      </a:defRPr>
    </a:lvl6pPr>
    <a:lvl7pPr marL="3039740" algn="l" defTabSz="1013247" rtl="0" eaLnBrk="1" latinLnBrk="0" hangingPunct="1">
      <a:defRPr sz="1330" kern="1200">
        <a:solidFill>
          <a:schemeClr val="tx1"/>
        </a:solidFill>
        <a:latin typeface="+mn-lt"/>
        <a:ea typeface="+mn-ea"/>
        <a:cs typeface="+mn-cs"/>
      </a:defRPr>
    </a:lvl7pPr>
    <a:lvl8pPr marL="3546363" algn="l" defTabSz="1013247" rtl="0" eaLnBrk="1" latinLnBrk="0" hangingPunct="1">
      <a:defRPr sz="1330" kern="1200">
        <a:solidFill>
          <a:schemeClr val="tx1"/>
        </a:solidFill>
        <a:latin typeface="+mn-lt"/>
        <a:ea typeface="+mn-ea"/>
        <a:cs typeface="+mn-cs"/>
      </a:defRPr>
    </a:lvl8pPr>
    <a:lvl9pPr marL="4052987" algn="l" defTabSz="1013247" rtl="0" eaLnBrk="1" latinLnBrk="0" hangingPunct="1">
      <a:defRPr sz="133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82913" y="1143000"/>
            <a:ext cx="8921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D2B558-A21B-9246-BEDA-89F43F466E9D}" type="slidenum">
              <a:rPr lang="en-KR" smtClean="0"/>
              <a:t>1</a:t>
            </a:fld>
            <a:endParaRPr lang="en-KR"/>
          </a:p>
        </p:txBody>
      </p:sp>
    </p:spTree>
    <p:extLst>
      <p:ext uri="{BB962C8B-B14F-4D97-AF65-F5344CB8AC3E}">
        <p14:creationId xmlns:p14="http://schemas.microsoft.com/office/powerpoint/2010/main" val="2404620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8880" y="4212498"/>
            <a:ext cx="6333966" cy="8961238"/>
          </a:xfrm>
        </p:spPr>
        <p:txBody>
          <a:bodyPr anchor="b"/>
          <a:lstStyle>
            <a:lvl1pPr algn="ctr">
              <a:defRPr sz="4889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31466" y="13519316"/>
            <a:ext cx="5588794" cy="6214473"/>
          </a:xfrm>
        </p:spPr>
        <p:txBody>
          <a:bodyPr/>
          <a:lstStyle>
            <a:lvl1pPr marL="0" indent="0" algn="ctr">
              <a:buNone/>
              <a:defRPr sz="1956"/>
            </a:lvl1pPr>
            <a:lvl2pPr marL="372572" indent="0" algn="ctr">
              <a:buNone/>
              <a:defRPr sz="1630"/>
            </a:lvl2pPr>
            <a:lvl3pPr marL="745145" indent="0" algn="ctr">
              <a:buNone/>
              <a:defRPr sz="1467"/>
            </a:lvl3pPr>
            <a:lvl4pPr marL="1117717" indent="0" algn="ctr">
              <a:buNone/>
              <a:defRPr sz="1304"/>
            </a:lvl4pPr>
            <a:lvl5pPr marL="1490289" indent="0" algn="ctr">
              <a:buNone/>
              <a:defRPr sz="1304"/>
            </a:lvl5pPr>
            <a:lvl6pPr marL="1862861" indent="0" algn="ctr">
              <a:buNone/>
              <a:defRPr sz="1304"/>
            </a:lvl6pPr>
            <a:lvl7pPr marL="2235434" indent="0" algn="ctr">
              <a:buNone/>
              <a:defRPr sz="1304"/>
            </a:lvl7pPr>
            <a:lvl8pPr marL="2608006" indent="0" algn="ctr">
              <a:buNone/>
              <a:defRPr sz="1304"/>
            </a:lvl8pPr>
            <a:lvl9pPr marL="2980578" indent="0" algn="ctr">
              <a:buNone/>
              <a:defRPr sz="1304"/>
            </a:lvl9pPr>
          </a:lstStyle>
          <a:p>
            <a:r>
              <a:rPr lang="en-US" altLang="ko-KR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087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076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425" y="6417064"/>
            <a:ext cx="6427113" cy="10707009"/>
          </a:xfrm>
        </p:spPr>
        <p:txBody>
          <a:bodyPr anchor="b"/>
          <a:lstStyle>
            <a:lvl1pPr>
              <a:defRPr sz="4889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425" y="17225365"/>
            <a:ext cx="6427113" cy="5630563"/>
          </a:xfrm>
        </p:spPr>
        <p:txBody>
          <a:bodyPr/>
          <a:lstStyle>
            <a:lvl1pPr marL="0" indent="0">
              <a:buNone/>
              <a:defRPr sz="1956">
                <a:solidFill>
                  <a:schemeClr val="tx1"/>
                </a:solidFill>
              </a:defRPr>
            </a:lvl1pPr>
            <a:lvl2pPr marL="372572" indent="0">
              <a:buNone/>
              <a:defRPr sz="1630">
                <a:solidFill>
                  <a:schemeClr val="tx1">
                    <a:tint val="75000"/>
                  </a:schemeClr>
                </a:solidFill>
              </a:defRPr>
            </a:lvl2pPr>
            <a:lvl3pPr marL="745145" indent="0">
              <a:buNone/>
              <a:defRPr sz="1467">
                <a:solidFill>
                  <a:schemeClr val="tx1">
                    <a:tint val="75000"/>
                  </a:schemeClr>
                </a:solidFill>
              </a:defRPr>
            </a:lvl3pPr>
            <a:lvl4pPr marL="1117717" indent="0">
              <a:buNone/>
              <a:defRPr sz="1304">
                <a:solidFill>
                  <a:schemeClr val="tx1">
                    <a:tint val="75000"/>
                  </a:schemeClr>
                </a:solidFill>
              </a:defRPr>
            </a:lvl4pPr>
            <a:lvl5pPr marL="1490289" indent="0">
              <a:buNone/>
              <a:defRPr sz="1304">
                <a:solidFill>
                  <a:schemeClr val="tx1">
                    <a:tint val="75000"/>
                  </a:schemeClr>
                </a:solidFill>
              </a:defRPr>
            </a:lvl5pPr>
            <a:lvl6pPr marL="1862861" indent="0">
              <a:buNone/>
              <a:defRPr sz="1304">
                <a:solidFill>
                  <a:schemeClr val="tx1">
                    <a:tint val="75000"/>
                  </a:schemeClr>
                </a:solidFill>
              </a:defRPr>
            </a:lvl6pPr>
            <a:lvl7pPr marL="2235434" indent="0">
              <a:buNone/>
              <a:defRPr sz="1304">
                <a:solidFill>
                  <a:schemeClr val="tx1">
                    <a:tint val="75000"/>
                  </a:schemeClr>
                </a:solidFill>
              </a:defRPr>
            </a:lvl7pPr>
            <a:lvl8pPr marL="2608006" indent="0">
              <a:buNone/>
              <a:defRPr sz="1304">
                <a:solidFill>
                  <a:schemeClr val="tx1">
                    <a:tint val="75000"/>
                  </a:schemeClr>
                </a:solidFill>
              </a:defRPr>
            </a:lvl8pPr>
            <a:lvl9pPr marL="2980578" indent="0">
              <a:buNone/>
              <a:defRPr sz="130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995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306" y="6852010"/>
            <a:ext cx="3166983" cy="16331619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2436" y="6852010"/>
            <a:ext cx="3166983" cy="16331619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096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277" y="1370408"/>
            <a:ext cx="6427113" cy="4975157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278" y="6309810"/>
            <a:ext cx="3152428" cy="3092340"/>
          </a:xfrm>
        </p:spPr>
        <p:txBody>
          <a:bodyPr anchor="b"/>
          <a:lstStyle>
            <a:lvl1pPr marL="0" indent="0">
              <a:buNone/>
              <a:defRPr sz="1956" b="1"/>
            </a:lvl1pPr>
            <a:lvl2pPr marL="372572" indent="0">
              <a:buNone/>
              <a:defRPr sz="1630" b="1"/>
            </a:lvl2pPr>
            <a:lvl3pPr marL="745145" indent="0">
              <a:buNone/>
              <a:defRPr sz="1467" b="1"/>
            </a:lvl3pPr>
            <a:lvl4pPr marL="1117717" indent="0">
              <a:buNone/>
              <a:defRPr sz="1304" b="1"/>
            </a:lvl4pPr>
            <a:lvl5pPr marL="1490289" indent="0">
              <a:buNone/>
              <a:defRPr sz="1304" b="1"/>
            </a:lvl5pPr>
            <a:lvl6pPr marL="1862861" indent="0">
              <a:buNone/>
              <a:defRPr sz="1304" b="1"/>
            </a:lvl6pPr>
            <a:lvl7pPr marL="2235434" indent="0">
              <a:buNone/>
              <a:defRPr sz="1304" b="1"/>
            </a:lvl7pPr>
            <a:lvl8pPr marL="2608006" indent="0">
              <a:buNone/>
              <a:defRPr sz="1304" b="1"/>
            </a:lvl8pPr>
            <a:lvl9pPr marL="2980578" indent="0">
              <a:buNone/>
              <a:defRPr sz="1304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278" y="9402149"/>
            <a:ext cx="3152428" cy="13829146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72436" y="6309810"/>
            <a:ext cx="3167954" cy="3092340"/>
          </a:xfrm>
        </p:spPr>
        <p:txBody>
          <a:bodyPr anchor="b"/>
          <a:lstStyle>
            <a:lvl1pPr marL="0" indent="0">
              <a:buNone/>
              <a:defRPr sz="1956" b="1"/>
            </a:lvl1pPr>
            <a:lvl2pPr marL="372572" indent="0">
              <a:buNone/>
              <a:defRPr sz="1630" b="1"/>
            </a:lvl2pPr>
            <a:lvl3pPr marL="745145" indent="0">
              <a:buNone/>
              <a:defRPr sz="1467" b="1"/>
            </a:lvl3pPr>
            <a:lvl4pPr marL="1117717" indent="0">
              <a:buNone/>
              <a:defRPr sz="1304" b="1"/>
            </a:lvl4pPr>
            <a:lvl5pPr marL="1490289" indent="0">
              <a:buNone/>
              <a:defRPr sz="1304" b="1"/>
            </a:lvl5pPr>
            <a:lvl6pPr marL="1862861" indent="0">
              <a:buNone/>
              <a:defRPr sz="1304" b="1"/>
            </a:lvl6pPr>
            <a:lvl7pPr marL="2235434" indent="0">
              <a:buNone/>
              <a:defRPr sz="1304" b="1"/>
            </a:lvl7pPr>
            <a:lvl8pPr marL="2608006" indent="0">
              <a:buNone/>
              <a:defRPr sz="1304" b="1"/>
            </a:lvl8pPr>
            <a:lvl9pPr marL="2980578" indent="0">
              <a:buNone/>
              <a:defRPr sz="1304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772436" y="9402149"/>
            <a:ext cx="3167954" cy="13829146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832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113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879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277" y="1715982"/>
            <a:ext cx="2403375" cy="6005936"/>
          </a:xfrm>
        </p:spPr>
        <p:txBody>
          <a:bodyPr anchor="b"/>
          <a:lstStyle>
            <a:lvl1pPr>
              <a:defRPr sz="2608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7954" y="3706049"/>
            <a:ext cx="3772436" cy="18291888"/>
          </a:xfrm>
        </p:spPr>
        <p:txBody>
          <a:bodyPr/>
          <a:lstStyle>
            <a:lvl1pPr>
              <a:defRPr sz="2608"/>
            </a:lvl1pPr>
            <a:lvl2pPr>
              <a:defRPr sz="2282"/>
            </a:lvl2pPr>
            <a:lvl3pPr>
              <a:defRPr sz="1956"/>
            </a:lvl3pPr>
            <a:lvl4pPr>
              <a:defRPr sz="1630"/>
            </a:lvl4pPr>
            <a:lvl5pPr>
              <a:defRPr sz="1630"/>
            </a:lvl5pPr>
            <a:lvl6pPr>
              <a:defRPr sz="1630"/>
            </a:lvl6pPr>
            <a:lvl7pPr>
              <a:defRPr sz="1630"/>
            </a:lvl7pPr>
            <a:lvl8pPr>
              <a:defRPr sz="1630"/>
            </a:lvl8pPr>
            <a:lvl9pPr>
              <a:defRPr sz="163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3277" y="7721918"/>
            <a:ext cx="2403375" cy="14305807"/>
          </a:xfrm>
        </p:spPr>
        <p:txBody>
          <a:bodyPr/>
          <a:lstStyle>
            <a:lvl1pPr marL="0" indent="0">
              <a:buNone/>
              <a:defRPr sz="1304"/>
            </a:lvl1pPr>
            <a:lvl2pPr marL="372572" indent="0">
              <a:buNone/>
              <a:defRPr sz="1141"/>
            </a:lvl2pPr>
            <a:lvl3pPr marL="745145" indent="0">
              <a:buNone/>
              <a:defRPr sz="978"/>
            </a:lvl3pPr>
            <a:lvl4pPr marL="1117717" indent="0">
              <a:buNone/>
              <a:defRPr sz="815"/>
            </a:lvl4pPr>
            <a:lvl5pPr marL="1490289" indent="0">
              <a:buNone/>
              <a:defRPr sz="815"/>
            </a:lvl5pPr>
            <a:lvl6pPr marL="1862861" indent="0">
              <a:buNone/>
              <a:defRPr sz="815"/>
            </a:lvl6pPr>
            <a:lvl7pPr marL="2235434" indent="0">
              <a:buNone/>
              <a:defRPr sz="815"/>
            </a:lvl7pPr>
            <a:lvl8pPr marL="2608006" indent="0">
              <a:buNone/>
              <a:defRPr sz="815"/>
            </a:lvl8pPr>
            <a:lvl9pPr marL="2980578" indent="0">
              <a:buNone/>
              <a:defRPr sz="815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84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277" y="1715982"/>
            <a:ext cx="2403375" cy="6005936"/>
          </a:xfrm>
        </p:spPr>
        <p:txBody>
          <a:bodyPr anchor="b"/>
          <a:lstStyle>
            <a:lvl1pPr>
              <a:defRPr sz="2608"/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167954" y="3706049"/>
            <a:ext cx="3772436" cy="18291888"/>
          </a:xfrm>
        </p:spPr>
        <p:txBody>
          <a:bodyPr anchor="t"/>
          <a:lstStyle>
            <a:lvl1pPr marL="0" indent="0">
              <a:buNone/>
              <a:defRPr sz="2608"/>
            </a:lvl1pPr>
            <a:lvl2pPr marL="372572" indent="0">
              <a:buNone/>
              <a:defRPr sz="2282"/>
            </a:lvl2pPr>
            <a:lvl3pPr marL="745145" indent="0">
              <a:buNone/>
              <a:defRPr sz="1956"/>
            </a:lvl3pPr>
            <a:lvl4pPr marL="1117717" indent="0">
              <a:buNone/>
              <a:defRPr sz="1630"/>
            </a:lvl4pPr>
            <a:lvl5pPr marL="1490289" indent="0">
              <a:buNone/>
              <a:defRPr sz="1630"/>
            </a:lvl5pPr>
            <a:lvl6pPr marL="1862861" indent="0">
              <a:buNone/>
              <a:defRPr sz="1630"/>
            </a:lvl6pPr>
            <a:lvl7pPr marL="2235434" indent="0">
              <a:buNone/>
              <a:defRPr sz="1630"/>
            </a:lvl7pPr>
            <a:lvl8pPr marL="2608006" indent="0">
              <a:buNone/>
              <a:defRPr sz="1630"/>
            </a:lvl8pPr>
            <a:lvl9pPr marL="2980578" indent="0">
              <a:buNone/>
              <a:defRPr sz="1630"/>
            </a:lvl9pPr>
          </a:lstStyle>
          <a:p>
            <a:r>
              <a:rPr lang="en-US" altLang="ko-KR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3277" y="7721918"/>
            <a:ext cx="2403375" cy="14305807"/>
          </a:xfrm>
        </p:spPr>
        <p:txBody>
          <a:bodyPr/>
          <a:lstStyle>
            <a:lvl1pPr marL="0" indent="0">
              <a:buNone/>
              <a:defRPr sz="1304"/>
            </a:lvl1pPr>
            <a:lvl2pPr marL="372572" indent="0">
              <a:buNone/>
              <a:defRPr sz="1141"/>
            </a:lvl2pPr>
            <a:lvl3pPr marL="745145" indent="0">
              <a:buNone/>
              <a:defRPr sz="978"/>
            </a:lvl3pPr>
            <a:lvl4pPr marL="1117717" indent="0">
              <a:buNone/>
              <a:defRPr sz="815"/>
            </a:lvl4pPr>
            <a:lvl5pPr marL="1490289" indent="0">
              <a:buNone/>
              <a:defRPr sz="815"/>
            </a:lvl5pPr>
            <a:lvl6pPr marL="1862861" indent="0">
              <a:buNone/>
              <a:defRPr sz="815"/>
            </a:lvl6pPr>
            <a:lvl7pPr marL="2235434" indent="0">
              <a:buNone/>
              <a:defRPr sz="815"/>
            </a:lvl7pPr>
            <a:lvl8pPr marL="2608006" indent="0">
              <a:buNone/>
              <a:defRPr sz="815"/>
            </a:lvl8pPr>
            <a:lvl9pPr marL="2980578" indent="0">
              <a:buNone/>
              <a:defRPr sz="815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273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291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32641" y="1370402"/>
            <a:ext cx="1606778" cy="21813227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2307" y="1370402"/>
            <a:ext cx="4727188" cy="21813227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377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2306" y="1370408"/>
            <a:ext cx="6427113" cy="49751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306" y="6852010"/>
            <a:ext cx="6427113" cy="163316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2306" y="23856917"/>
            <a:ext cx="1676638" cy="1370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17396-E0C8-E74D-A2A1-4F7B041BA096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68384" y="23856917"/>
            <a:ext cx="2514957" cy="1370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62781" y="23856917"/>
            <a:ext cx="1676638" cy="1370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38FC4-32C2-2D45-A9E4-A744B97124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189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defTabSz="745145" rtl="0" eaLnBrk="1" latinLnBrk="1" hangingPunct="1">
        <a:lnSpc>
          <a:spcPct val="90000"/>
        </a:lnSpc>
        <a:spcBef>
          <a:spcPct val="0"/>
        </a:spcBef>
        <a:buNone/>
        <a:defRPr sz="358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6286" indent="-186286" algn="l" defTabSz="745145" rtl="0" eaLnBrk="1" latinLnBrk="1" hangingPunct="1">
        <a:lnSpc>
          <a:spcPct val="90000"/>
        </a:lnSpc>
        <a:spcBef>
          <a:spcPts val="815"/>
        </a:spcBef>
        <a:buFont typeface="Arial" panose="020B0604020202020204" pitchFamily="34" charset="0"/>
        <a:buChar char="•"/>
        <a:defRPr sz="2282" kern="1200">
          <a:solidFill>
            <a:schemeClr val="tx1"/>
          </a:solidFill>
          <a:latin typeface="+mn-lt"/>
          <a:ea typeface="+mn-ea"/>
          <a:cs typeface="+mn-cs"/>
        </a:defRPr>
      </a:lvl1pPr>
      <a:lvl2pPr marL="558858" indent="-186286" algn="l" defTabSz="745145" rtl="0" eaLnBrk="1" latinLnBrk="1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956" kern="1200">
          <a:solidFill>
            <a:schemeClr val="tx1"/>
          </a:solidFill>
          <a:latin typeface="+mn-lt"/>
          <a:ea typeface="+mn-ea"/>
          <a:cs typeface="+mn-cs"/>
        </a:defRPr>
      </a:lvl2pPr>
      <a:lvl3pPr marL="931431" indent="-186286" algn="l" defTabSz="745145" rtl="0" eaLnBrk="1" latinLnBrk="1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630" kern="1200">
          <a:solidFill>
            <a:schemeClr val="tx1"/>
          </a:solidFill>
          <a:latin typeface="+mn-lt"/>
          <a:ea typeface="+mn-ea"/>
          <a:cs typeface="+mn-cs"/>
        </a:defRPr>
      </a:lvl3pPr>
      <a:lvl4pPr marL="1304003" indent="-186286" algn="l" defTabSz="745145" rtl="0" eaLnBrk="1" latinLnBrk="1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467" kern="1200">
          <a:solidFill>
            <a:schemeClr val="tx1"/>
          </a:solidFill>
          <a:latin typeface="+mn-lt"/>
          <a:ea typeface="+mn-ea"/>
          <a:cs typeface="+mn-cs"/>
        </a:defRPr>
      </a:lvl4pPr>
      <a:lvl5pPr marL="1676575" indent="-186286" algn="l" defTabSz="745145" rtl="0" eaLnBrk="1" latinLnBrk="1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467" kern="1200">
          <a:solidFill>
            <a:schemeClr val="tx1"/>
          </a:solidFill>
          <a:latin typeface="+mn-lt"/>
          <a:ea typeface="+mn-ea"/>
          <a:cs typeface="+mn-cs"/>
        </a:defRPr>
      </a:lvl5pPr>
      <a:lvl6pPr marL="2049148" indent="-186286" algn="l" defTabSz="745145" rtl="0" eaLnBrk="1" latinLnBrk="1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467" kern="1200">
          <a:solidFill>
            <a:schemeClr val="tx1"/>
          </a:solidFill>
          <a:latin typeface="+mn-lt"/>
          <a:ea typeface="+mn-ea"/>
          <a:cs typeface="+mn-cs"/>
        </a:defRPr>
      </a:lvl6pPr>
      <a:lvl7pPr marL="2421720" indent="-186286" algn="l" defTabSz="745145" rtl="0" eaLnBrk="1" latinLnBrk="1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467" kern="1200">
          <a:solidFill>
            <a:schemeClr val="tx1"/>
          </a:solidFill>
          <a:latin typeface="+mn-lt"/>
          <a:ea typeface="+mn-ea"/>
          <a:cs typeface="+mn-cs"/>
        </a:defRPr>
      </a:lvl7pPr>
      <a:lvl8pPr marL="2794292" indent="-186286" algn="l" defTabSz="745145" rtl="0" eaLnBrk="1" latinLnBrk="1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467" kern="1200">
          <a:solidFill>
            <a:schemeClr val="tx1"/>
          </a:solidFill>
          <a:latin typeface="+mn-lt"/>
          <a:ea typeface="+mn-ea"/>
          <a:cs typeface="+mn-cs"/>
        </a:defRPr>
      </a:lvl8pPr>
      <a:lvl9pPr marL="3166864" indent="-186286" algn="l" defTabSz="745145" rtl="0" eaLnBrk="1" latinLnBrk="1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4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5145" rtl="0" eaLnBrk="1" latinLnBrk="1" hangingPunct="1">
        <a:defRPr sz="1467" kern="1200">
          <a:solidFill>
            <a:schemeClr val="tx1"/>
          </a:solidFill>
          <a:latin typeface="+mn-lt"/>
          <a:ea typeface="+mn-ea"/>
          <a:cs typeface="+mn-cs"/>
        </a:defRPr>
      </a:lvl1pPr>
      <a:lvl2pPr marL="372572" algn="l" defTabSz="745145" rtl="0" eaLnBrk="1" latinLnBrk="1" hangingPunct="1">
        <a:defRPr sz="1467" kern="1200">
          <a:solidFill>
            <a:schemeClr val="tx1"/>
          </a:solidFill>
          <a:latin typeface="+mn-lt"/>
          <a:ea typeface="+mn-ea"/>
          <a:cs typeface="+mn-cs"/>
        </a:defRPr>
      </a:lvl2pPr>
      <a:lvl3pPr marL="745145" algn="l" defTabSz="745145" rtl="0" eaLnBrk="1" latinLnBrk="1" hangingPunct="1">
        <a:defRPr sz="1467" kern="1200">
          <a:solidFill>
            <a:schemeClr val="tx1"/>
          </a:solidFill>
          <a:latin typeface="+mn-lt"/>
          <a:ea typeface="+mn-ea"/>
          <a:cs typeface="+mn-cs"/>
        </a:defRPr>
      </a:lvl3pPr>
      <a:lvl4pPr marL="1117717" algn="l" defTabSz="745145" rtl="0" eaLnBrk="1" latinLnBrk="1" hangingPunct="1">
        <a:defRPr sz="1467" kern="1200">
          <a:solidFill>
            <a:schemeClr val="tx1"/>
          </a:solidFill>
          <a:latin typeface="+mn-lt"/>
          <a:ea typeface="+mn-ea"/>
          <a:cs typeface="+mn-cs"/>
        </a:defRPr>
      </a:lvl4pPr>
      <a:lvl5pPr marL="1490289" algn="l" defTabSz="745145" rtl="0" eaLnBrk="1" latinLnBrk="1" hangingPunct="1">
        <a:defRPr sz="1467" kern="1200">
          <a:solidFill>
            <a:schemeClr val="tx1"/>
          </a:solidFill>
          <a:latin typeface="+mn-lt"/>
          <a:ea typeface="+mn-ea"/>
          <a:cs typeface="+mn-cs"/>
        </a:defRPr>
      </a:lvl5pPr>
      <a:lvl6pPr marL="1862861" algn="l" defTabSz="745145" rtl="0" eaLnBrk="1" latinLnBrk="1" hangingPunct="1">
        <a:defRPr sz="1467" kern="1200">
          <a:solidFill>
            <a:schemeClr val="tx1"/>
          </a:solidFill>
          <a:latin typeface="+mn-lt"/>
          <a:ea typeface="+mn-ea"/>
          <a:cs typeface="+mn-cs"/>
        </a:defRPr>
      </a:lvl6pPr>
      <a:lvl7pPr marL="2235434" algn="l" defTabSz="745145" rtl="0" eaLnBrk="1" latinLnBrk="1" hangingPunct="1">
        <a:defRPr sz="1467" kern="1200">
          <a:solidFill>
            <a:schemeClr val="tx1"/>
          </a:solidFill>
          <a:latin typeface="+mn-lt"/>
          <a:ea typeface="+mn-ea"/>
          <a:cs typeface="+mn-cs"/>
        </a:defRPr>
      </a:lvl7pPr>
      <a:lvl8pPr marL="2608006" algn="l" defTabSz="745145" rtl="0" eaLnBrk="1" latinLnBrk="1" hangingPunct="1">
        <a:defRPr sz="1467" kern="1200">
          <a:solidFill>
            <a:schemeClr val="tx1"/>
          </a:solidFill>
          <a:latin typeface="+mn-lt"/>
          <a:ea typeface="+mn-ea"/>
          <a:cs typeface="+mn-cs"/>
        </a:defRPr>
      </a:lvl8pPr>
      <a:lvl9pPr marL="2980578" algn="l" defTabSz="745145" rtl="0" eaLnBrk="1" latinLnBrk="1" hangingPunct="1">
        <a:defRPr sz="14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13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12" Type="http://schemas.openxmlformats.org/officeDocument/2006/relationships/image" Target="../media/image7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Julie.choi@cbre.com" TargetMode="External"/><Relationship Id="rId11" Type="http://schemas.openxmlformats.org/officeDocument/2006/relationships/image" Target="../media/image6.png"/><Relationship Id="rId5" Type="http://schemas.openxmlformats.org/officeDocument/2006/relationships/hyperlink" Target="https://careers.cbre.com/en_US/careers/JobDetail/Capital-Markets-Institution-Transactions/50838" TargetMode="External"/><Relationship Id="rId10" Type="http://schemas.openxmlformats.org/officeDocument/2006/relationships/image" Target="../media/image5.svg"/><Relationship Id="rId4" Type="http://schemas.openxmlformats.org/officeDocument/2006/relationships/hyperlink" Target="https://careers.cbre.com/en_US/careers/SearchJobs/?4661=%5B1419766%5D&amp;4661_format=5259&amp;listFilterMode=1&amp;jobRecordsPerPage=6&amp;jobOffset=12" TargetMode="External"/><Relationship Id="rId9" Type="http://schemas.openxmlformats.org/officeDocument/2006/relationships/image" Target="../media/image4.png"/><Relationship Id="rId1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0F47D90C-73BC-E647-920B-7024DA905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36" y="118231"/>
            <a:ext cx="7272338" cy="242003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CFABE2-C13A-4CCD-907D-6001A783E6F7}"/>
              </a:ext>
            </a:extLst>
          </p:cNvPr>
          <p:cNvSpPr txBox="1"/>
          <p:nvPr/>
        </p:nvSpPr>
        <p:spPr>
          <a:xfrm>
            <a:off x="359952" y="11066765"/>
            <a:ext cx="6633726" cy="2598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4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근무 조건</a:t>
            </a:r>
            <a:endParaRPr lang="en-US" altLang="ko-KR" sz="1104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pPr marL="172027" indent="-172027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근무 형태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 </a:t>
            </a:r>
            <a:r>
              <a:rPr lang="ko-KR" altLang="en-US" sz="998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인턴 계약직</a:t>
            </a:r>
            <a:endParaRPr lang="en-US" altLang="ko-KR" sz="998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marL="172027" indent="-172027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근무 일시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주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5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일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(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월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~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금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), 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오전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9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시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~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오후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6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시</a:t>
            </a:r>
            <a:endParaRPr lang="en-US" altLang="ko-KR" sz="998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 marL="172027" indent="-172027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급       여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회사 내규에 따름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(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면접 후 결정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)</a:t>
            </a:r>
          </a:p>
          <a:p>
            <a:pPr marL="172027" indent="-172027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근   무  지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서울시 종로구 종로 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47 SC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제일은행 본점 빌딩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19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층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, CBRE 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본사</a:t>
            </a:r>
            <a:endParaRPr lang="en-US" altLang="ko-KR" sz="998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1104" b="1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1104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접수 방법</a:t>
            </a:r>
            <a:endParaRPr lang="en-US" altLang="ko-KR" sz="1104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  <a:hlinkClick r:id="rId4"/>
              </a:rPr>
              <a:t>홈페이지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를 통해 지원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, 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국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/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영문 이력서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(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경력기술서 포함</a:t>
            </a:r>
            <a:r>
              <a:rPr lang="en-US" altLang="ko-KR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)</a:t>
            </a:r>
            <a:r>
              <a:rPr lang="ko-KR" altLang="en-US" sz="998" dirty="0"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를 취합해서 제출</a:t>
            </a:r>
            <a:endParaRPr lang="en-US" altLang="ko-KR" sz="998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700" b="1" dirty="0">
                <a:latin typeface="Noto Sans KR Light" panose="020B0300000000000000" pitchFamily="34" charset="-127"/>
                <a:ea typeface="Noto Sans KR Light" panose="020B0300000000000000" pitchFamily="34" charset="-127"/>
                <a:hlinkClick r:id="rId5"/>
              </a:rPr>
              <a:t>https://careers.cbre.com/en_US/careers/JobDetail/Capital-Markets-Intern/50836</a:t>
            </a:r>
          </a:p>
          <a:p>
            <a:pPr>
              <a:lnSpc>
                <a:spcPct val="150000"/>
              </a:lnSpc>
            </a:pPr>
            <a:r>
              <a:rPr lang="en-US" altLang="ko-KR" sz="700" b="1" dirty="0">
                <a:latin typeface="Noto Sans KR Light" panose="020B0300000000000000" pitchFamily="34" charset="-127"/>
                <a:ea typeface="Noto Sans KR Light" panose="020B0300000000000000" pitchFamily="34" charset="-127"/>
                <a:hlinkClick r:id="rId5"/>
              </a:rPr>
              <a:t>https://careers.cbre.com/en_US/careers/JobDetail/Capital-Markets-Institution-Transactions/50838</a:t>
            </a:r>
            <a:endParaRPr lang="en-US" altLang="ko-KR" sz="700" b="1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903" b="1" dirty="0">
              <a:latin typeface="Noto Sans KR Light" panose="020B0300000000000000" pitchFamily="34" charset="-127"/>
              <a:ea typeface="Noto Sans KR Light" panose="020B0300000000000000" pitchFamily="34" charset="-127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54829BDF-BB9B-644B-8AF5-4C5C2EF721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899146"/>
              </p:ext>
            </p:extLst>
          </p:nvPr>
        </p:nvGraphicFramePr>
        <p:xfrm>
          <a:off x="358939" y="3134968"/>
          <a:ext cx="6784674" cy="261714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784674">
                  <a:extLst>
                    <a:ext uri="{9D8B030D-6E8A-4147-A177-3AD203B41FA5}">
                      <a16:colId xmlns:a16="http://schemas.microsoft.com/office/drawing/2014/main" val="1624368642"/>
                    </a:ext>
                  </a:extLst>
                </a:gridCol>
              </a:tblGrid>
              <a:tr h="30076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1100" b="0" i="0" spc="200" baseline="0" dirty="0">
                          <a:solidFill>
                            <a:schemeClr val="tx1"/>
                          </a:solidFill>
                          <a:latin typeface="Calibre Light" panose="020B0303030202060203" pitchFamily="34" charset="0"/>
                          <a:ea typeface="Noto Sans KR Bold" panose="020B0500000000000000" pitchFamily="34" charset="-127"/>
                          <a:cs typeface="Futura Md BT Bold"/>
                        </a:rPr>
                        <a:t>ABOUT CBRE KOREA</a:t>
                      </a:r>
                    </a:p>
                  </a:txBody>
                  <a:tcPr marL="20413" marR="20413" marT="0" marB="18901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5738203"/>
                  </a:ext>
                </a:extLst>
              </a:tr>
              <a:tr h="231638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altLang="ko-KR" sz="11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1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999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년 창립하여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340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명 이상의 부동산 전문인력을 보유하고 있는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CBRE 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코리아는 종합적인 상업용 부동산 서비스를 제공합니다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 CBRE 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아시아 태평양의 협력사 및 전략적 파트너십을 포함한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90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개 이상의 오피스와 뛰어난 네트워크를 일환으로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CBRE Korea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는  사내 연구역량 및 부동산 전문가의 네트워크를 기반으로 맞춤형 서비스 및 심층적인 부동산 시장 통찰력을 제공하기 위해 최선을   다하고 있습니다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endParaRPr lang="en-US" altLang="ko-KR" sz="100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국내 및 글로벌 네트워크를 갖춘 포괄적인 국내시장에 대한 지식으로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, CBRE 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코리아는 고객에게 실질적인 결과물을 전달하기 위하여 현지 요원과 국제 전문가가 협력하여 포괄적인 비즈니스를 제공합니다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 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풍부한 국내 시장 경험 및 부동산 지식과 대규모 글로벌 네트워크를 바탕으로 한 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CBRE 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코리아는 고객 자산의 가치 및 이익을 극대화 할 수 있는 종합적인 비즈니스 플랫폼을 제공합니다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.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Noto Sans KR Light" panose="020B0300000000000000" pitchFamily="34" charset="-127"/>
                        <a:ea typeface="Noto Sans KR Light" panose="020B0300000000000000" pitchFamily="34" charset="-127"/>
                      </a:endParaRPr>
                    </a:p>
                  </a:txBody>
                  <a:tcPr marL="20413" marR="20413" marT="37802" marB="1890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98873662"/>
                  </a:ext>
                </a:extLst>
              </a:tr>
            </a:tbl>
          </a:graphicData>
        </a:graphic>
      </p:graphicFrame>
      <p:sp>
        <p:nvSpPr>
          <p:cNvPr id="85" name="Rectangle 84">
            <a:extLst>
              <a:ext uri="{FF2B5EF4-FFF2-40B4-BE49-F238E27FC236}">
                <a16:creationId xmlns:a16="http://schemas.microsoft.com/office/drawing/2014/main" id="{AEF4EC0D-494A-954D-B0D8-6D0297214E31}"/>
              </a:ext>
            </a:extLst>
          </p:cNvPr>
          <p:cNvSpPr/>
          <p:nvPr/>
        </p:nvSpPr>
        <p:spPr>
          <a:xfrm>
            <a:off x="258235" y="23222638"/>
            <a:ext cx="7084339" cy="1191171"/>
          </a:xfrm>
          <a:prstGeom prst="rect">
            <a:avLst/>
          </a:prstGeom>
          <a:noFill/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103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  <a:sym typeface="Wingdings" panose="05000000000000000000" pitchFamily="2" charset="2"/>
              </a:rPr>
              <a:t>채용 문의</a:t>
            </a:r>
            <a:endParaRPr lang="en-US" altLang="ko-KR" sz="11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ko-KR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People </a:t>
            </a:r>
            <a:r>
              <a:rPr lang="ko-KR" altLang="en-US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팀 채용 담당자</a:t>
            </a:r>
            <a:endParaRPr lang="en-US" altLang="ko-KR" sz="998" dirty="0">
              <a:solidFill>
                <a:schemeClr val="tx1"/>
              </a:solidFill>
              <a:latin typeface="Noto Sans KR Light" panose="020B0300000000000000" pitchFamily="34" charset="-127"/>
              <a:ea typeface="Noto Sans KR Light" panose="020B0300000000000000" pitchFamily="34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ko-KR" altLang="en-US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이메일</a:t>
            </a:r>
            <a:r>
              <a:rPr lang="en-US" altLang="ko-KR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: </a:t>
            </a:r>
            <a:r>
              <a:rPr lang="en-US" altLang="ko-KR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Julie.choi@cbre.com</a:t>
            </a:r>
            <a:r>
              <a:rPr lang="en-US" altLang="ko-KR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  <a:sym typeface="Wingdings" panose="05000000000000000000" pitchFamily="2" charset="2"/>
              </a:rPr>
              <a:t> ,  </a:t>
            </a:r>
            <a:r>
              <a:rPr lang="ko-KR" altLang="en-US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</a:rPr>
              <a:t>내선번호</a:t>
            </a:r>
            <a:r>
              <a:rPr lang="en-US" altLang="ko-KR" sz="998" dirty="0">
                <a:solidFill>
                  <a:schemeClr val="tx1"/>
                </a:solidFill>
                <a:latin typeface="Noto Sans KR Light" panose="020B0300000000000000" pitchFamily="34" charset="-127"/>
                <a:ea typeface="Noto Sans KR Light" panose="020B0300000000000000" pitchFamily="34" charset="-127"/>
              </a:rPr>
              <a:t>: 02-2170-6155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E1E24E5-2BBA-48D0-B82D-403098C72EB1}"/>
              </a:ext>
            </a:extLst>
          </p:cNvPr>
          <p:cNvGrpSpPr/>
          <p:nvPr/>
        </p:nvGrpSpPr>
        <p:grpSpPr>
          <a:xfrm>
            <a:off x="190909" y="13843550"/>
            <a:ext cx="6968837" cy="5730984"/>
            <a:chOff x="194203" y="17376983"/>
            <a:chExt cx="6968837" cy="5622934"/>
          </a:xfrm>
        </p:grpSpPr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0FAB0A32-72F3-2641-B2F6-8287C332643A}"/>
                </a:ext>
              </a:extLst>
            </p:cNvPr>
            <p:cNvGrpSpPr/>
            <p:nvPr/>
          </p:nvGrpSpPr>
          <p:grpSpPr>
            <a:xfrm>
              <a:off x="327418" y="21310590"/>
              <a:ext cx="1266226" cy="1651037"/>
              <a:chOff x="545466" y="14298785"/>
              <a:chExt cx="1205870" cy="1572339"/>
            </a:xfrm>
          </p:grpSpPr>
          <p:sp>
            <p:nvSpPr>
              <p:cNvPr id="157" name="Rectangle 156">
                <a:extLst>
                  <a:ext uri="{FF2B5EF4-FFF2-40B4-BE49-F238E27FC236}">
                    <a16:creationId xmlns:a16="http://schemas.microsoft.com/office/drawing/2014/main" id="{E4A26710-0F97-1A48-9EAA-573B4D458B5A}"/>
                  </a:ext>
                </a:extLst>
              </p:cNvPr>
              <p:cNvSpPr/>
              <p:nvPr/>
            </p:nvSpPr>
            <p:spPr>
              <a:xfrm>
                <a:off x="545466" y="15138130"/>
                <a:ext cx="1205870" cy="732994"/>
              </a:xfrm>
              <a:prstGeom prst="rect">
                <a:avLst/>
              </a:prstGeom>
              <a:solidFill>
                <a:srgbClr val="C0D4CB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  <p:sp>
            <p:nvSpPr>
              <p:cNvPr id="158" name="Rectangle 157">
                <a:extLst>
                  <a:ext uri="{FF2B5EF4-FFF2-40B4-BE49-F238E27FC236}">
                    <a16:creationId xmlns:a16="http://schemas.microsoft.com/office/drawing/2014/main" id="{5694B63D-3999-8F43-A8CD-1F063081E03A}"/>
                  </a:ext>
                </a:extLst>
              </p:cNvPr>
              <p:cNvSpPr/>
              <p:nvPr/>
            </p:nvSpPr>
            <p:spPr>
              <a:xfrm>
                <a:off x="545466" y="14298785"/>
                <a:ext cx="1205870" cy="1572339"/>
              </a:xfrm>
              <a:prstGeom prst="rect">
                <a:avLst/>
              </a:prstGeom>
              <a:noFill/>
              <a:ln>
                <a:solidFill>
                  <a:srgbClr val="C0D4C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 dirty="0"/>
              </a:p>
            </p:txBody>
          </p:sp>
        </p:grpSp>
        <p:grpSp>
          <p:nvGrpSpPr>
            <p:cNvPr id="145" name="Group 144">
              <a:extLst>
                <a:ext uri="{FF2B5EF4-FFF2-40B4-BE49-F238E27FC236}">
                  <a16:creationId xmlns:a16="http://schemas.microsoft.com/office/drawing/2014/main" id="{F7FF95DB-D8A4-0848-900A-2517F8E48A9C}"/>
                </a:ext>
              </a:extLst>
            </p:cNvPr>
            <p:cNvGrpSpPr/>
            <p:nvPr/>
          </p:nvGrpSpPr>
          <p:grpSpPr>
            <a:xfrm>
              <a:off x="1712319" y="21310590"/>
              <a:ext cx="1266226" cy="1651037"/>
              <a:chOff x="545466" y="14298785"/>
              <a:chExt cx="1205870" cy="1572339"/>
            </a:xfrm>
          </p:grpSpPr>
          <p:sp>
            <p:nvSpPr>
              <p:cNvPr id="155" name="Rectangle 154">
                <a:extLst>
                  <a:ext uri="{FF2B5EF4-FFF2-40B4-BE49-F238E27FC236}">
                    <a16:creationId xmlns:a16="http://schemas.microsoft.com/office/drawing/2014/main" id="{14052C76-DDA2-5B41-B286-0DEC7B04BE9A}"/>
                  </a:ext>
                </a:extLst>
              </p:cNvPr>
              <p:cNvSpPr/>
              <p:nvPr/>
            </p:nvSpPr>
            <p:spPr>
              <a:xfrm>
                <a:off x="545466" y="15138130"/>
                <a:ext cx="1205870" cy="732994"/>
              </a:xfrm>
              <a:prstGeom prst="rect">
                <a:avLst/>
              </a:prstGeom>
              <a:solidFill>
                <a:srgbClr val="C0D4CB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  <p:sp>
            <p:nvSpPr>
              <p:cNvPr id="156" name="Rectangle 155">
                <a:extLst>
                  <a:ext uri="{FF2B5EF4-FFF2-40B4-BE49-F238E27FC236}">
                    <a16:creationId xmlns:a16="http://schemas.microsoft.com/office/drawing/2014/main" id="{77397834-8554-DB49-847B-368520BE5779}"/>
                  </a:ext>
                </a:extLst>
              </p:cNvPr>
              <p:cNvSpPr/>
              <p:nvPr/>
            </p:nvSpPr>
            <p:spPr>
              <a:xfrm>
                <a:off x="545466" y="14298785"/>
                <a:ext cx="1205870" cy="1572339"/>
              </a:xfrm>
              <a:prstGeom prst="rect">
                <a:avLst/>
              </a:prstGeom>
              <a:noFill/>
              <a:ln>
                <a:solidFill>
                  <a:srgbClr val="C0D4C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 dirty="0"/>
              </a:p>
            </p:txBody>
          </p:sp>
        </p:grpSp>
        <p:grpSp>
          <p:nvGrpSpPr>
            <p:cNvPr id="146" name="Group 145">
              <a:extLst>
                <a:ext uri="{FF2B5EF4-FFF2-40B4-BE49-F238E27FC236}">
                  <a16:creationId xmlns:a16="http://schemas.microsoft.com/office/drawing/2014/main" id="{7C7AE2DD-EB59-0743-BFED-2E7835DEFB4F}"/>
                </a:ext>
              </a:extLst>
            </p:cNvPr>
            <p:cNvGrpSpPr/>
            <p:nvPr/>
          </p:nvGrpSpPr>
          <p:grpSpPr>
            <a:xfrm>
              <a:off x="3097220" y="21310590"/>
              <a:ext cx="1266226" cy="1651037"/>
              <a:chOff x="545466" y="14298785"/>
              <a:chExt cx="1205870" cy="1572339"/>
            </a:xfrm>
          </p:grpSpPr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AD97E924-0508-2147-9673-737B922935F8}"/>
                  </a:ext>
                </a:extLst>
              </p:cNvPr>
              <p:cNvSpPr/>
              <p:nvPr/>
            </p:nvSpPr>
            <p:spPr>
              <a:xfrm>
                <a:off x="545466" y="15138130"/>
                <a:ext cx="1205870" cy="732994"/>
              </a:xfrm>
              <a:prstGeom prst="rect">
                <a:avLst/>
              </a:prstGeom>
              <a:solidFill>
                <a:srgbClr val="C0D4CB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D63278F7-A0CA-0249-82E6-C7B0813F58E8}"/>
                  </a:ext>
                </a:extLst>
              </p:cNvPr>
              <p:cNvSpPr/>
              <p:nvPr/>
            </p:nvSpPr>
            <p:spPr>
              <a:xfrm>
                <a:off x="545466" y="14298785"/>
                <a:ext cx="1205870" cy="1572339"/>
              </a:xfrm>
              <a:prstGeom prst="rect">
                <a:avLst/>
              </a:prstGeom>
              <a:noFill/>
              <a:ln>
                <a:solidFill>
                  <a:srgbClr val="C0D4C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</p:grpSp>
        <p:grpSp>
          <p:nvGrpSpPr>
            <p:cNvPr id="142" name="Group 141">
              <a:extLst>
                <a:ext uri="{FF2B5EF4-FFF2-40B4-BE49-F238E27FC236}">
                  <a16:creationId xmlns:a16="http://schemas.microsoft.com/office/drawing/2014/main" id="{880B6D5B-53D5-544D-AE91-35CFC7AF13BD}"/>
                </a:ext>
              </a:extLst>
            </p:cNvPr>
            <p:cNvGrpSpPr/>
            <p:nvPr/>
          </p:nvGrpSpPr>
          <p:grpSpPr>
            <a:xfrm>
              <a:off x="327419" y="19546562"/>
              <a:ext cx="6805833" cy="1651037"/>
              <a:chOff x="545466" y="15968097"/>
              <a:chExt cx="6481428" cy="1572339"/>
            </a:xfrm>
          </p:grpSpPr>
          <p:grpSp>
            <p:nvGrpSpPr>
              <p:cNvPr id="127" name="Group 126">
                <a:extLst>
                  <a:ext uri="{FF2B5EF4-FFF2-40B4-BE49-F238E27FC236}">
                    <a16:creationId xmlns:a16="http://schemas.microsoft.com/office/drawing/2014/main" id="{1C39F9A3-77D5-EF45-92BA-703D4B361D34}"/>
                  </a:ext>
                </a:extLst>
              </p:cNvPr>
              <p:cNvGrpSpPr/>
              <p:nvPr/>
            </p:nvGrpSpPr>
            <p:grpSpPr>
              <a:xfrm>
                <a:off x="545466" y="15968097"/>
                <a:ext cx="1205870" cy="1572339"/>
                <a:chOff x="545466" y="14298785"/>
                <a:chExt cx="1205870" cy="1572339"/>
              </a:xfrm>
            </p:grpSpPr>
            <p:sp>
              <p:nvSpPr>
                <p:cNvPr id="128" name="Rectangle 127">
                  <a:extLst>
                    <a:ext uri="{FF2B5EF4-FFF2-40B4-BE49-F238E27FC236}">
                      <a16:creationId xmlns:a16="http://schemas.microsoft.com/office/drawing/2014/main" id="{25D8B574-6C1F-FE40-8FD4-92A44EC8BDE2}"/>
                    </a:ext>
                  </a:extLst>
                </p:cNvPr>
                <p:cNvSpPr/>
                <p:nvPr/>
              </p:nvSpPr>
              <p:spPr>
                <a:xfrm>
                  <a:off x="545466" y="15138130"/>
                  <a:ext cx="1205870" cy="732994"/>
                </a:xfrm>
                <a:prstGeom prst="rect">
                  <a:avLst/>
                </a:prstGeom>
                <a:solidFill>
                  <a:srgbClr val="C0D4CB">
                    <a:alpha val="5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KR" sz="1890"/>
                </a:p>
              </p:txBody>
            </p:sp>
            <p:sp>
              <p:nvSpPr>
                <p:cNvPr id="129" name="Rectangle 128">
                  <a:extLst>
                    <a:ext uri="{FF2B5EF4-FFF2-40B4-BE49-F238E27FC236}">
                      <a16:creationId xmlns:a16="http://schemas.microsoft.com/office/drawing/2014/main" id="{72289F43-14C4-FE4B-8924-EE7F268FFAA9}"/>
                    </a:ext>
                  </a:extLst>
                </p:cNvPr>
                <p:cNvSpPr/>
                <p:nvPr/>
              </p:nvSpPr>
              <p:spPr>
                <a:xfrm>
                  <a:off x="545466" y="14298785"/>
                  <a:ext cx="1205870" cy="1572339"/>
                </a:xfrm>
                <a:prstGeom prst="rect">
                  <a:avLst/>
                </a:prstGeom>
                <a:noFill/>
                <a:ln>
                  <a:solidFill>
                    <a:srgbClr val="C0D4C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KR" sz="1890" dirty="0"/>
                </a:p>
              </p:txBody>
            </p:sp>
          </p:grpSp>
          <p:grpSp>
            <p:nvGrpSpPr>
              <p:cNvPr id="130" name="Group 129">
                <a:extLst>
                  <a:ext uri="{FF2B5EF4-FFF2-40B4-BE49-F238E27FC236}">
                    <a16:creationId xmlns:a16="http://schemas.microsoft.com/office/drawing/2014/main" id="{91D31E4A-A5AC-BA4F-9CF5-F8ED3AB39C7C}"/>
                  </a:ext>
                </a:extLst>
              </p:cNvPr>
              <p:cNvGrpSpPr/>
              <p:nvPr/>
            </p:nvGrpSpPr>
            <p:grpSpPr>
              <a:xfrm>
                <a:off x="1864355" y="15968097"/>
                <a:ext cx="1205870" cy="1572339"/>
                <a:chOff x="545466" y="14298785"/>
                <a:chExt cx="1205870" cy="1572339"/>
              </a:xfrm>
            </p:grpSpPr>
            <p:sp>
              <p:nvSpPr>
                <p:cNvPr id="131" name="Rectangle 130">
                  <a:extLst>
                    <a:ext uri="{FF2B5EF4-FFF2-40B4-BE49-F238E27FC236}">
                      <a16:creationId xmlns:a16="http://schemas.microsoft.com/office/drawing/2014/main" id="{C6901E85-18DE-3746-91E5-FF595174280E}"/>
                    </a:ext>
                  </a:extLst>
                </p:cNvPr>
                <p:cNvSpPr/>
                <p:nvPr/>
              </p:nvSpPr>
              <p:spPr>
                <a:xfrm>
                  <a:off x="545466" y="15138130"/>
                  <a:ext cx="1205870" cy="732994"/>
                </a:xfrm>
                <a:prstGeom prst="rect">
                  <a:avLst/>
                </a:prstGeom>
                <a:solidFill>
                  <a:srgbClr val="C0D4CB">
                    <a:alpha val="5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KR" sz="1890"/>
                </a:p>
              </p:txBody>
            </p:sp>
            <p:sp>
              <p:nvSpPr>
                <p:cNvPr id="132" name="Rectangle 131">
                  <a:extLst>
                    <a:ext uri="{FF2B5EF4-FFF2-40B4-BE49-F238E27FC236}">
                      <a16:creationId xmlns:a16="http://schemas.microsoft.com/office/drawing/2014/main" id="{E125D1EA-95BA-7B43-B559-2F1CAD18D2FF}"/>
                    </a:ext>
                  </a:extLst>
                </p:cNvPr>
                <p:cNvSpPr/>
                <p:nvPr/>
              </p:nvSpPr>
              <p:spPr>
                <a:xfrm>
                  <a:off x="545466" y="14298785"/>
                  <a:ext cx="1205870" cy="1572339"/>
                </a:xfrm>
                <a:prstGeom prst="rect">
                  <a:avLst/>
                </a:prstGeom>
                <a:noFill/>
                <a:ln>
                  <a:solidFill>
                    <a:srgbClr val="C0D4C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KR" sz="1890"/>
                </a:p>
              </p:txBody>
            </p:sp>
          </p:grpSp>
          <p:grpSp>
            <p:nvGrpSpPr>
              <p:cNvPr id="133" name="Group 132">
                <a:extLst>
                  <a:ext uri="{FF2B5EF4-FFF2-40B4-BE49-F238E27FC236}">
                    <a16:creationId xmlns:a16="http://schemas.microsoft.com/office/drawing/2014/main" id="{04F45DA9-D6BF-F447-90DE-3D67BB9B2708}"/>
                  </a:ext>
                </a:extLst>
              </p:cNvPr>
              <p:cNvGrpSpPr/>
              <p:nvPr/>
            </p:nvGrpSpPr>
            <p:grpSpPr>
              <a:xfrm>
                <a:off x="3183244" y="15968097"/>
                <a:ext cx="1205870" cy="1572339"/>
                <a:chOff x="545466" y="14298785"/>
                <a:chExt cx="1205870" cy="1572339"/>
              </a:xfrm>
            </p:grpSpPr>
            <p:sp>
              <p:nvSpPr>
                <p:cNvPr id="134" name="Rectangle 133">
                  <a:extLst>
                    <a:ext uri="{FF2B5EF4-FFF2-40B4-BE49-F238E27FC236}">
                      <a16:creationId xmlns:a16="http://schemas.microsoft.com/office/drawing/2014/main" id="{70A4EF4C-A794-D448-9DEC-9C08C70613FB}"/>
                    </a:ext>
                  </a:extLst>
                </p:cNvPr>
                <p:cNvSpPr/>
                <p:nvPr/>
              </p:nvSpPr>
              <p:spPr>
                <a:xfrm>
                  <a:off x="545466" y="15138130"/>
                  <a:ext cx="1205870" cy="732994"/>
                </a:xfrm>
                <a:prstGeom prst="rect">
                  <a:avLst/>
                </a:prstGeom>
                <a:solidFill>
                  <a:srgbClr val="C0D4CB">
                    <a:alpha val="5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KR" sz="1890" dirty="0"/>
                </a:p>
              </p:txBody>
            </p:sp>
            <p:sp>
              <p:nvSpPr>
                <p:cNvPr id="135" name="Rectangle 134">
                  <a:extLst>
                    <a:ext uri="{FF2B5EF4-FFF2-40B4-BE49-F238E27FC236}">
                      <a16:creationId xmlns:a16="http://schemas.microsoft.com/office/drawing/2014/main" id="{E14D86A8-2959-A140-9A52-BC3342674B7B}"/>
                    </a:ext>
                  </a:extLst>
                </p:cNvPr>
                <p:cNvSpPr/>
                <p:nvPr/>
              </p:nvSpPr>
              <p:spPr>
                <a:xfrm>
                  <a:off x="545466" y="14298785"/>
                  <a:ext cx="1205870" cy="1572339"/>
                </a:xfrm>
                <a:prstGeom prst="rect">
                  <a:avLst/>
                </a:prstGeom>
                <a:noFill/>
                <a:ln>
                  <a:solidFill>
                    <a:srgbClr val="C0D4C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KR" sz="1890"/>
                </a:p>
              </p:txBody>
            </p:sp>
          </p:grpSp>
          <p:grpSp>
            <p:nvGrpSpPr>
              <p:cNvPr id="136" name="Group 135">
                <a:extLst>
                  <a:ext uri="{FF2B5EF4-FFF2-40B4-BE49-F238E27FC236}">
                    <a16:creationId xmlns:a16="http://schemas.microsoft.com/office/drawing/2014/main" id="{E28854CC-3F26-B545-BABB-17EFB150A019}"/>
                  </a:ext>
                </a:extLst>
              </p:cNvPr>
              <p:cNvGrpSpPr/>
              <p:nvPr/>
            </p:nvGrpSpPr>
            <p:grpSpPr>
              <a:xfrm>
                <a:off x="4502133" y="15968097"/>
                <a:ext cx="1205870" cy="1572339"/>
                <a:chOff x="545466" y="14298785"/>
                <a:chExt cx="1205870" cy="1572339"/>
              </a:xfrm>
            </p:grpSpPr>
            <p:sp>
              <p:nvSpPr>
                <p:cNvPr id="137" name="Rectangle 136">
                  <a:extLst>
                    <a:ext uri="{FF2B5EF4-FFF2-40B4-BE49-F238E27FC236}">
                      <a16:creationId xmlns:a16="http://schemas.microsoft.com/office/drawing/2014/main" id="{8FAB7D95-1049-A14C-95BA-0392CACF7258}"/>
                    </a:ext>
                  </a:extLst>
                </p:cNvPr>
                <p:cNvSpPr/>
                <p:nvPr/>
              </p:nvSpPr>
              <p:spPr>
                <a:xfrm>
                  <a:off x="545466" y="15138130"/>
                  <a:ext cx="1205870" cy="732994"/>
                </a:xfrm>
                <a:prstGeom prst="rect">
                  <a:avLst/>
                </a:prstGeom>
                <a:solidFill>
                  <a:srgbClr val="C0D4CB">
                    <a:alpha val="5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KR" sz="1890"/>
                </a:p>
              </p:txBody>
            </p:sp>
            <p:sp>
              <p:nvSpPr>
                <p:cNvPr id="138" name="Rectangle 137">
                  <a:extLst>
                    <a:ext uri="{FF2B5EF4-FFF2-40B4-BE49-F238E27FC236}">
                      <a16:creationId xmlns:a16="http://schemas.microsoft.com/office/drawing/2014/main" id="{B6AAEA64-D6CE-B440-9BDA-A3699BBB77C6}"/>
                    </a:ext>
                  </a:extLst>
                </p:cNvPr>
                <p:cNvSpPr/>
                <p:nvPr/>
              </p:nvSpPr>
              <p:spPr>
                <a:xfrm>
                  <a:off x="545466" y="14298785"/>
                  <a:ext cx="1205870" cy="1572339"/>
                </a:xfrm>
                <a:prstGeom prst="rect">
                  <a:avLst/>
                </a:prstGeom>
                <a:noFill/>
                <a:ln>
                  <a:solidFill>
                    <a:srgbClr val="C0D4C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KR" sz="1890" dirty="0"/>
                </a:p>
              </p:txBody>
            </p:sp>
          </p:grpSp>
          <p:grpSp>
            <p:nvGrpSpPr>
              <p:cNvPr id="139" name="Group 138">
                <a:extLst>
                  <a:ext uri="{FF2B5EF4-FFF2-40B4-BE49-F238E27FC236}">
                    <a16:creationId xmlns:a16="http://schemas.microsoft.com/office/drawing/2014/main" id="{8ACD29EC-9EA4-754A-AA7F-F5A6BDA15B4D}"/>
                  </a:ext>
                </a:extLst>
              </p:cNvPr>
              <p:cNvGrpSpPr/>
              <p:nvPr/>
            </p:nvGrpSpPr>
            <p:grpSpPr>
              <a:xfrm>
                <a:off x="5821024" y="15968097"/>
                <a:ext cx="1205870" cy="1572339"/>
                <a:chOff x="545466" y="14298785"/>
                <a:chExt cx="1205870" cy="1572339"/>
              </a:xfrm>
            </p:grpSpPr>
            <p:sp>
              <p:nvSpPr>
                <p:cNvPr id="140" name="Rectangle 139">
                  <a:extLst>
                    <a:ext uri="{FF2B5EF4-FFF2-40B4-BE49-F238E27FC236}">
                      <a16:creationId xmlns:a16="http://schemas.microsoft.com/office/drawing/2014/main" id="{7A256E4D-075A-C844-9B99-D08BB84F234E}"/>
                    </a:ext>
                  </a:extLst>
                </p:cNvPr>
                <p:cNvSpPr/>
                <p:nvPr/>
              </p:nvSpPr>
              <p:spPr>
                <a:xfrm>
                  <a:off x="545466" y="15138130"/>
                  <a:ext cx="1205870" cy="732994"/>
                </a:xfrm>
                <a:prstGeom prst="rect">
                  <a:avLst/>
                </a:prstGeom>
                <a:solidFill>
                  <a:srgbClr val="C0D4CB">
                    <a:alpha val="5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KR" sz="1890" dirty="0"/>
                </a:p>
              </p:txBody>
            </p:sp>
            <p:sp>
              <p:nvSpPr>
                <p:cNvPr id="141" name="Rectangle 140">
                  <a:extLst>
                    <a:ext uri="{FF2B5EF4-FFF2-40B4-BE49-F238E27FC236}">
                      <a16:creationId xmlns:a16="http://schemas.microsoft.com/office/drawing/2014/main" id="{FE6D3184-2EE8-BE42-A783-2D4F1D0FF47C}"/>
                    </a:ext>
                  </a:extLst>
                </p:cNvPr>
                <p:cNvSpPr/>
                <p:nvPr/>
              </p:nvSpPr>
              <p:spPr>
                <a:xfrm>
                  <a:off x="545466" y="14298785"/>
                  <a:ext cx="1205870" cy="1572339"/>
                </a:xfrm>
                <a:prstGeom prst="rect">
                  <a:avLst/>
                </a:prstGeom>
                <a:noFill/>
                <a:ln>
                  <a:solidFill>
                    <a:srgbClr val="C0D4C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KR" sz="1890" dirty="0"/>
                </a:p>
              </p:txBody>
            </p:sp>
          </p:grpSp>
        </p:grpSp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6D940B7F-6A75-2C46-A9C6-23B02D616F90}"/>
                </a:ext>
              </a:extLst>
            </p:cNvPr>
            <p:cNvGrpSpPr/>
            <p:nvPr/>
          </p:nvGrpSpPr>
          <p:grpSpPr>
            <a:xfrm>
              <a:off x="327418" y="17782534"/>
              <a:ext cx="1266226" cy="1651037"/>
              <a:chOff x="545466" y="14298785"/>
              <a:chExt cx="1205870" cy="1572339"/>
            </a:xfrm>
          </p:grpSpPr>
          <p:sp>
            <p:nvSpPr>
              <p:cNvPr id="98" name="Rectangle 97">
                <a:extLst>
                  <a:ext uri="{FF2B5EF4-FFF2-40B4-BE49-F238E27FC236}">
                    <a16:creationId xmlns:a16="http://schemas.microsoft.com/office/drawing/2014/main" id="{5C57AE6E-4A4A-034E-9C2B-1ED4F26FEBF3}"/>
                  </a:ext>
                </a:extLst>
              </p:cNvPr>
              <p:cNvSpPr/>
              <p:nvPr/>
            </p:nvSpPr>
            <p:spPr>
              <a:xfrm>
                <a:off x="545466" y="15138130"/>
                <a:ext cx="1205870" cy="732994"/>
              </a:xfrm>
              <a:prstGeom prst="rect">
                <a:avLst/>
              </a:prstGeom>
              <a:solidFill>
                <a:srgbClr val="C0D4CB">
                  <a:alpha val="49804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36A85DAE-BB1B-F240-84A5-7C51511F93EA}"/>
                  </a:ext>
                </a:extLst>
              </p:cNvPr>
              <p:cNvSpPr/>
              <p:nvPr/>
            </p:nvSpPr>
            <p:spPr>
              <a:xfrm>
                <a:off x="545466" y="14298785"/>
                <a:ext cx="1205870" cy="1572339"/>
              </a:xfrm>
              <a:prstGeom prst="rect">
                <a:avLst/>
              </a:prstGeom>
              <a:noFill/>
              <a:ln>
                <a:solidFill>
                  <a:srgbClr val="C0D4C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</p:grpSp>
        <p:grpSp>
          <p:nvGrpSpPr>
            <p:cNvPr id="100" name="Group 99">
              <a:extLst>
                <a:ext uri="{FF2B5EF4-FFF2-40B4-BE49-F238E27FC236}">
                  <a16:creationId xmlns:a16="http://schemas.microsoft.com/office/drawing/2014/main" id="{46B22B8F-3042-4542-858E-A080FD891BC8}"/>
                </a:ext>
              </a:extLst>
            </p:cNvPr>
            <p:cNvGrpSpPr/>
            <p:nvPr/>
          </p:nvGrpSpPr>
          <p:grpSpPr>
            <a:xfrm>
              <a:off x="1712319" y="17782534"/>
              <a:ext cx="1266226" cy="1651037"/>
              <a:chOff x="545466" y="14298785"/>
              <a:chExt cx="1205870" cy="1572339"/>
            </a:xfrm>
          </p:grpSpPr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id="{114C9D54-A07B-3E4F-8F35-ACD80032A9F8}"/>
                  </a:ext>
                </a:extLst>
              </p:cNvPr>
              <p:cNvSpPr/>
              <p:nvPr/>
            </p:nvSpPr>
            <p:spPr>
              <a:xfrm>
                <a:off x="545466" y="15138130"/>
                <a:ext cx="1205870" cy="732994"/>
              </a:xfrm>
              <a:prstGeom prst="rect">
                <a:avLst/>
              </a:prstGeom>
              <a:solidFill>
                <a:srgbClr val="C0D4CB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 dirty="0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D4BFBD50-48BA-3943-9E59-F157900AC954}"/>
                  </a:ext>
                </a:extLst>
              </p:cNvPr>
              <p:cNvSpPr/>
              <p:nvPr/>
            </p:nvSpPr>
            <p:spPr>
              <a:xfrm>
                <a:off x="545466" y="14298785"/>
                <a:ext cx="1205870" cy="1572339"/>
              </a:xfrm>
              <a:prstGeom prst="rect">
                <a:avLst/>
              </a:prstGeom>
              <a:noFill/>
              <a:ln>
                <a:solidFill>
                  <a:srgbClr val="C0D4C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 dirty="0"/>
              </a:p>
            </p:txBody>
          </p:sp>
        </p:grpSp>
        <p:grpSp>
          <p:nvGrpSpPr>
            <p:cNvPr id="103" name="Group 102">
              <a:extLst>
                <a:ext uri="{FF2B5EF4-FFF2-40B4-BE49-F238E27FC236}">
                  <a16:creationId xmlns:a16="http://schemas.microsoft.com/office/drawing/2014/main" id="{C08B7C00-B254-B44D-A9BC-C5B94399512D}"/>
                </a:ext>
              </a:extLst>
            </p:cNvPr>
            <p:cNvGrpSpPr/>
            <p:nvPr/>
          </p:nvGrpSpPr>
          <p:grpSpPr>
            <a:xfrm>
              <a:off x="3097220" y="17782534"/>
              <a:ext cx="1266226" cy="1651037"/>
              <a:chOff x="545466" y="14298785"/>
              <a:chExt cx="1205870" cy="1572339"/>
            </a:xfrm>
          </p:grpSpPr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57E2E315-9FD4-4E4B-A002-8CA445168E4D}"/>
                  </a:ext>
                </a:extLst>
              </p:cNvPr>
              <p:cNvSpPr/>
              <p:nvPr/>
            </p:nvSpPr>
            <p:spPr>
              <a:xfrm>
                <a:off x="545466" y="15138130"/>
                <a:ext cx="1205870" cy="732994"/>
              </a:xfrm>
              <a:prstGeom prst="rect">
                <a:avLst/>
              </a:prstGeom>
              <a:solidFill>
                <a:srgbClr val="C0D4CB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 dirty="0"/>
              </a:p>
            </p:txBody>
          </p:sp>
          <p:sp>
            <p:nvSpPr>
              <p:cNvPr id="105" name="Rectangle 104">
                <a:extLst>
                  <a:ext uri="{FF2B5EF4-FFF2-40B4-BE49-F238E27FC236}">
                    <a16:creationId xmlns:a16="http://schemas.microsoft.com/office/drawing/2014/main" id="{E88759D6-1385-B146-A3AC-1CF2EE33C090}"/>
                  </a:ext>
                </a:extLst>
              </p:cNvPr>
              <p:cNvSpPr/>
              <p:nvPr/>
            </p:nvSpPr>
            <p:spPr>
              <a:xfrm>
                <a:off x="545466" y="14298785"/>
                <a:ext cx="1205870" cy="1572339"/>
              </a:xfrm>
              <a:prstGeom prst="rect">
                <a:avLst/>
              </a:prstGeom>
              <a:noFill/>
              <a:ln>
                <a:solidFill>
                  <a:srgbClr val="C0D4C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 dirty="0"/>
              </a:p>
            </p:txBody>
          </p:sp>
        </p:grpSp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id="{A6F3B3D0-11F8-CB4C-99C1-371782D5C662}"/>
                </a:ext>
              </a:extLst>
            </p:cNvPr>
            <p:cNvGrpSpPr/>
            <p:nvPr/>
          </p:nvGrpSpPr>
          <p:grpSpPr>
            <a:xfrm>
              <a:off x="4482122" y="17782534"/>
              <a:ext cx="1266226" cy="1651037"/>
              <a:chOff x="545466" y="14298785"/>
              <a:chExt cx="1205870" cy="1572339"/>
            </a:xfrm>
          </p:grpSpPr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6B2B64B3-F045-3644-B30E-C834BFAD6303}"/>
                  </a:ext>
                </a:extLst>
              </p:cNvPr>
              <p:cNvSpPr/>
              <p:nvPr/>
            </p:nvSpPr>
            <p:spPr>
              <a:xfrm>
                <a:off x="545466" y="15138130"/>
                <a:ext cx="1205870" cy="732994"/>
              </a:xfrm>
              <a:prstGeom prst="rect">
                <a:avLst/>
              </a:prstGeom>
              <a:solidFill>
                <a:srgbClr val="C0D4CB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 dirty="0"/>
              </a:p>
            </p:txBody>
          </p:sp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4C59E11A-F65B-E34A-97F6-AA7D2171DE89}"/>
                  </a:ext>
                </a:extLst>
              </p:cNvPr>
              <p:cNvSpPr/>
              <p:nvPr/>
            </p:nvSpPr>
            <p:spPr>
              <a:xfrm>
                <a:off x="545466" y="14298785"/>
                <a:ext cx="1205870" cy="1572339"/>
              </a:xfrm>
              <a:prstGeom prst="rect">
                <a:avLst/>
              </a:prstGeom>
              <a:noFill/>
              <a:ln>
                <a:solidFill>
                  <a:srgbClr val="C0D4C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</p:grp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2F0699C9-101C-514B-8DD5-DCFE7F5D3D7D}"/>
                </a:ext>
              </a:extLst>
            </p:cNvPr>
            <p:cNvGrpSpPr/>
            <p:nvPr/>
          </p:nvGrpSpPr>
          <p:grpSpPr>
            <a:xfrm>
              <a:off x="5867025" y="17782534"/>
              <a:ext cx="1266226" cy="1651037"/>
              <a:chOff x="545466" y="14298785"/>
              <a:chExt cx="1205870" cy="1572339"/>
            </a:xfrm>
          </p:grpSpPr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5B658338-8471-D640-8909-C0EC03DF5237}"/>
                  </a:ext>
                </a:extLst>
              </p:cNvPr>
              <p:cNvSpPr/>
              <p:nvPr/>
            </p:nvSpPr>
            <p:spPr>
              <a:xfrm>
                <a:off x="545466" y="15138130"/>
                <a:ext cx="1205870" cy="732994"/>
              </a:xfrm>
              <a:prstGeom prst="rect">
                <a:avLst/>
              </a:prstGeom>
              <a:solidFill>
                <a:srgbClr val="C0D4CB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 dirty="0"/>
              </a:p>
            </p:txBody>
          </p:sp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id="{974EACD1-8754-2B4B-952E-9F29A0200854}"/>
                  </a:ext>
                </a:extLst>
              </p:cNvPr>
              <p:cNvSpPr/>
              <p:nvPr/>
            </p:nvSpPr>
            <p:spPr>
              <a:xfrm>
                <a:off x="545466" y="14298785"/>
                <a:ext cx="1205870" cy="1572339"/>
              </a:xfrm>
              <a:prstGeom prst="rect">
                <a:avLst/>
              </a:prstGeom>
              <a:noFill/>
              <a:ln>
                <a:solidFill>
                  <a:srgbClr val="C0D4C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73FC8D9-98B9-5141-AEA8-32E2E4133DE9}"/>
                </a:ext>
              </a:extLst>
            </p:cNvPr>
            <p:cNvSpPr/>
            <p:nvPr/>
          </p:nvSpPr>
          <p:spPr>
            <a:xfrm>
              <a:off x="307533" y="18717013"/>
              <a:ext cx="1305997" cy="696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인센티브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: </a:t>
              </a:r>
            </a:p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개인 및 조직 성과에 따른 인센티브 플랜 운영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951A78DA-4B1C-DD40-9516-6452871C960B}"/>
                </a:ext>
              </a:extLst>
            </p:cNvPr>
            <p:cNvSpPr/>
            <p:nvPr/>
          </p:nvSpPr>
          <p:spPr>
            <a:xfrm>
              <a:off x="1729962" y="18850534"/>
              <a:ext cx="1305997" cy="3889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4</a:t>
              </a: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대 보험 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: </a:t>
              </a:r>
            </a:p>
            <a:p>
              <a:pPr algn="ctr">
                <a:lnSpc>
                  <a:spcPts val="1200"/>
                </a:lnSpc>
              </a:pP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4</a:t>
              </a: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대 보험 지원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C1E8600A-CD1A-4B42-8239-E2D64B1B3FF7}"/>
                </a:ext>
              </a:extLst>
            </p:cNvPr>
            <p:cNvSpPr/>
            <p:nvPr/>
          </p:nvSpPr>
          <p:spPr>
            <a:xfrm>
              <a:off x="3099896" y="18850534"/>
              <a:ext cx="1305997" cy="3889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퇴직 연금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: </a:t>
              </a:r>
            </a:p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퇴직 연금 지원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6827BB7-16BA-464B-8E65-6F9C9A1B1AC1}"/>
                </a:ext>
              </a:extLst>
            </p:cNvPr>
            <p:cNvSpPr/>
            <p:nvPr/>
          </p:nvSpPr>
          <p:spPr>
            <a:xfrm>
              <a:off x="4450120" y="18841962"/>
              <a:ext cx="1305997" cy="3889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건강검진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: </a:t>
              </a:r>
            </a:p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건강검진 지원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AE92B799-83F9-7F4C-BD50-6653059CD4A7}"/>
                </a:ext>
              </a:extLst>
            </p:cNvPr>
            <p:cNvSpPr/>
            <p:nvPr/>
          </p:nvSpPr>
          <p:spPr>
            <a:xfrm>
              <a:off x="5857043" y="18800759"/>
              <a:ext cx="1305997" cy="5375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사내 카페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: </a:t>
              </a:r>
            </a:p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커피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, </a:t>
              </a: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음료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 </a:t>
              </a: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및 다과 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  <a:p>
              <a:pPr algn="ctr"/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무료 제공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23355396-89C9-8548-BE9C-086BB1E2AE6A}"/>
                </a:ext>
              </a:extLst>
            </p:cNvPr>
            <p:cNvSpPr/>
            <p:nvPr/>
          </p:nvSpPr>
          <p:spPr>
            <a:xfrm>
              <a:off x="328168" y="20623512"/>
              <a:ext cx="1305997" cy="4113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3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패밀리 데이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: </a:t>
              </a:r>
            </a:p>
            <a:p>
              <a:pPr algn="ctr">
                <a:lnSpc>
                  <a:spcPts val="13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월 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1</a:t>
              </a: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회 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4</a:t>
              </a: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시 퇴근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768DDF2-BBAF-E448-8FED-1CBBC81C925B}"/>
                </a:ext>
              </a:extLst>
            </p:cNvPr>
            <p:cNvSpPr/>
            <p:nvPr/>
          </p:nvSpPr>
          <p:spPr>
            <a:xfrm>
              <a:off x="1692434" y="20544639"/>
              <a:ext cx="1305997" cy="5375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사내 동호회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: </a:t>
              </a:r>
            </a:p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사내 동호회 운영 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  <a:p>
              <a:pPr algn="ctr"/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및 활동비 지원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CD0923A-02CF-854D-9070-DA437D0CDCA0}"/>
                </a:ext>
              </a:extLst>
            </p:cNvPr>
            <p:cNvSpPr/>
            <p:nvPr/>
          </p:nvSpPr>
          <p:spPr>
            <a:xfrm>
              <a:off x="3077335" y="20527753"/>
              <a:ext cx="1305997" cy="542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교육비 지원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: </a:t>
              </a:r>
            </a:p>
            <a:p>
              <a:pPr algn="ctr">
                <a:lnSpc>
                  <a:spcPts val="1200"/>
                </a:lnSpc>
              </a:pP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1</a:t>
              </a: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년에 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100</a:t>
              </a: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만원 한도로 직무관련 교육비 지원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8BFF4AD8-17ED-304F-96CC-40C1CDA8BC8E}"/>
                </a:ext>
              </a:extLst>
            </p:cNvPr>
            <p:cNvSpPr/>
            <p:nvPr/>
          </p:nvSpPr>
          <p:spPr>
            <a:xfrm>
              <a:off x="4397929" y="20441082"/>
              <a:ext cx="1409758" cy="696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경조사 지원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: </a:t>
              </a:r>
            </a:p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각종 경조사 경조금 및 경조 휴가 지원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/ </a:t>
              </a: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화환 및 과일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/</a:t>
              </a: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꽃 바구니 지원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95DD3742-C4A1-9041-840D-AA1FEE8BA855}"/>
                </a:ext>
              </a:extLst>
            </p:cNvPr>
            <p:cNvSpPr/>
            <p:nvPr/>
          </p:nvSpPr>
          <p:spPr>
            <a:xfrm>
              <a:off x="5847140" y="20622799"/>
              <a:ext cx="1305997" cy="3889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통신비 지원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: </a:t>
              </a:r>
            </a:p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직급에 따라 지원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898CF684-5E6D-7842-9D95-EB8B53E69BD1}"/>
                </a:ext>
              </a:extLst>
            </p:cNvPr>
            <p:cNvSpPr/>
            <p:nvPr/>
          </p:nvSpPr>
          <p:spPr>
            <a:xfrm>
              <a:off x="244362" y="22308509"/>
              <a:ext cx="1448298" cy="6914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장기근속자 포상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: </a:t>
              </a:r>
              <a:r>
                <a:rPr lang="en-US" altLang="ko-KR" sz="870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5</a:t>
              </a:r>
              <a:r>
                <a:rPr lang="ko-KR" altLang="en-US" sz="870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년</a:t>
              </a:r>
              <a:r>
                <a:rPr lang="en-US" altLang="ko-KR" sz="870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/10</a:t>
              </a:r>
              <a:r>
                <a:rPr lang="ko-KR" altLang="en-US" sz="870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년</a:t>
              </a:r>
              <a:r>
                <a:rPr lang="en-US" altLang="ko-KR" sz="870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/15</a:t>
              </a:r>
              <a:r>
                <a:rPr lang="ko-KR" altLang="en-US" sz="870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년</a:t>
              </a:r>
              <a:r>
                <a:rPr lang="en-US" altLang="ko-KR" sz="870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/20</a:t>
              </a:r>
              <a:r>
                <a:rPr lang="ko-KR" altLang="en-US" sz="870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년</a:t>
              </a:r>
              <a:r>
                <a:rPr lang="en-US" altLang="ko-KR" sz="870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/25</a:t>
              </a:r>
              <a:r>
                <a:rPr lang="ko-KR" altLang="en-US" sz="870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년 </a:t>
              </a:r>
              <a:endParaRPr lang="en-US" altLang="ko-KR" sz="870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  <a:p>
              <a:pPr algn="ctr"/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근속년수에 따른 포상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A17B31A5-A7D1-3040-8583-A2F68824A090}"/>
                </a:ext>
              </a:extLst>
            </p:cNvPr>
            <p:cNvSpPr/>
            <p:nvPr/>
          </p:nvSpPr>
          <p:spPr>
            <a:xfrm>
              <a:off x="1685607" y="22395719"/>
              <a:ext cx="1305997" cy="3889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복지 포인트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: </a:t>
              </a:r>
            </a:p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명절에 제공</a:t>
              </a:r>
              <a:endParaRPr lang="en-US" altLang="ko-KR" sz="893" dirty="0">
                <a:latin typeface="Noto Sans KR Light" panose="020B0300000000000000" pitchFamily="34" charset="-127"/>
                <a:ea typeface="Noto Sans KR Light" panose="020B0300000000000000" pitchFamily="34" charset="-127"/>
              </a:endParaRP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05D68710-9050-394F-8373-770C6B8FEDBB}"/>
                </a:ext>
              </a:extLst>
            </p:cNvPr>
            <p:cNvSpPr/>
            <p:nvPr/>
          </p:nvSpPr>
          <p:spPr>
            <a:xfrm>
              <a:off x="3057903" y="22303188"/>
              <a:ext cx="1305997" cy="6944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단체 상해 보험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: </a:t>
              </a:r>
              <a:b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</a:br>
              <a:r>
                <a:rPr lang="ko-KR" altLang="en-US" sz="893" dirty="0" err="1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전직원</a:t>
              </a: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 가입 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(</a:t>
              </a:r>
              <a:r>
                <a:rPr lang="ko-KR" altLang="en-US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배우자까지 지원 가능</a:t>
              </a:r>
              <a:r>
                <a:rPr lang="en-US" altLang="ko-KR" sz="893" dirty="0">
                  <a:latin typeface="Noto Sans KR Light" panose="020B0300000000000000" pitchFamily="34" charset="-127"/>
                  <a:ea typeface="Noto Sans KR Light" panose="020B0300000000000000" pitchFamily="34" charset="-127"/>
                </a:rPr>
                <a:t>)</a:t>
              </a:r>
            </a:p>
          </p:txBody>
        </p:sp>
        <p:pic>
          <p:nvPicPr>
            <p:cNvPr id="69" name="Graphic 68">
              <a:extLst>
                <a:ext uri="{FF2B5EF4-FFF2-40B4-BE49-F238E27FC236}">
                  <a16:creationId xmlns:a16="http://schemas.microsoft.com/office/drawing/2014/main" id="{AC6690A5-EDD4-B24B-8EEA-07570BB2D48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19971" y="21541125"/>
              <a:ext cx="522395" cy="481901"/>
            </a:xfrm>
            <a:prstGeom prst="rect">
              <a:avLst/>
            </a:prstGeom>
          </p:spPr>
        </p:pic>
        <p:pic>
          <p:nvPicPr>
            <p:cNvPr id="70" name="Graphic 69">
              <a:extLst>
                <a:ext uri="{FF2B5EF4-FFF2-40B4-BE49-F238E27FC236}">
                  <a16:creationId xmlns:a16="http://schemas.microsoft.com/office/drawing/2014/main" id="{C7D90166-8E78-B044-AA47-F46367EC837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3402258" y="18009237"/>
              <a:ext cx="698036" cy="500765"/>
            </a:xfrm>
            <a:prstGeom prst="rect">
              <a:avLst/>
            </a:prstGeom>
          </p:spPr>
        </p:pic>
        <p:pic>
          <p:nvPicPr>
            <p:cNvPr id="71" name="Graphic 70">
              <a:extLst>
                <a:ext uri="{FF2B5EF4-FFF2-40B4-BE49-F238E27FC236}">
                  <a16:creationId xmlns:a16="http://schemas.microsoft.com/office/drawing/2014/main" id="{2667259C-7B47-534C-AA56-A41D7F311E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3511822" y="19739787"/>
              <a:ext cx="465879" cy="550584"/>
            </a:xfrm>
            <a:prstGeom prst="rect">
              <a:avLst/>
            </a:prstGeom>
          </p:spPr>
        </p:pic>
        <p:sp>
          <p:nvSpPr>
            <p:cNvPr id="72" name="Freeform 40">
              <a:extLst>
                <a:ext uri="{FF2B5EF4-FFF2-40B4-BE49-F238E27FC236}">
                  <a16:creationId xmlns:a16="http://schemas.microsoft.com/office/drawing/2014/main" id="{14C28B64-480C-5F48-B792-A96E5DB9FA7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881607" y="18018208"/>
              <a:ext cx="473253" cy="435890"/>
            </a:xfrm>
            <a:custGeom>
              <a:avLst/>
              <a:gdLst>
                <a:gd name="T0" fmla="*/ 2066 w 2686"/>
                <a:gd name="T1" fmla="*/ 206 h 2479"/>
                <a:gd name="T2" fmla="*/ 1911 w 2686"/>
                <a:gd name="T3" fmla="*/ 0 h 2479"/>
                <a:gd name="T4" fmla="*/ 1756 w 2686"/>
                <a:gd name="T5" fmla="*/ 206 h 2479"/>
                <a:gd name="T6" fmla="*/ 930 w 2686"/>
                <a:gd name="T7" fmla="*/ 155 h 2479"/>
                <a:gd name="T8" fmla="*/ 620 w 2686"/>
                <a:gd name="T9" fmla="*/ 155 h 2479"/>
                <a:gd name="T10" fmla="*/ 207 w 2686"/>
                <a:gd name="T11" fmla="*/ 206 h 2479"/>
                <a:gd name="T12" fmla="*/ 0 w 2686"/>
                <a:gd name="T13" fmla="*/ 2272 h 2479"/>
                <a:gd name="T14" fmla="*/ 2479 w 2686"/>
                <a:gd name="T15" fmla="*/ 2479 h 2479"/>
                <a:gd name="T16" fmla="*/ 2686 w 2686"/>
                <a:gd name="T17" fmla="*/ 413 h 2479"/>
                <a:gd name="T18" fmla="*/ 1859 w 2686"/>
                <a:gd name="T19" fmla="*/ 155 h 2479"/>
                <a:gd name="T20" fmla="*/ 1963 w 2686"/>
                <a:gd name="T21" fmla="*/ 155 h 2479"/>
                <a:gd name="T22" fmla="*/ 1911 w 2686"/>
                <a:gd name="T23" fmla="*/ 413 h 2479"/>
                <a:gd name="T24" fmla="*/ 1859 w 2686"/>
                <a:gd name="T25" fmla="*/ 155 h 2479"/>
                <a:gd name="T26" fmla="*/ 775 w 2686"/>
                <a:gd name="T27" fmla="*/ 103 h 2479"/>
                <a:gd name="T28" fmla="*/ 827 w 2686"/>
                <a:gd name="T29" fmla="*/ 361 h 2479"/>
                <a:gd name="T30" fmla="*/ 723 w 2686"/>
                <a:gd name="T31" fmla="*/ 361 h 2479"/>
                <a:gd name="T32" fmla="*/ 2583 w 2686"/>
                <a:gd name="T33" fmla="*/ 2272 h 2479"/>
                <a:gd name="T34" fmla="*/ 207 w 2686"/>
                <a:gd name="T35" fmla="*/ 2375 h 2479"/>
                <a:gd name="T36" fmla="*/ 104 w 2686"/>
                <a:gd name="T37" fmla="*/ 723 h 2479"/>
                <a:gd name="T38" fmla="*/ 2583 w 2686"/>
                <a:gd name="T39" fmla="*/ 2272 h 2479"/>
                <a:gd name="T40" fmla="*/ 104 w 2686"/>
                <a:gd name="T41" fmla="*/ 620 h 2479"/>
                <a:gd name="T42" fmla="*/ 207 w 2686"/>
                <a:gd name="T43" fmla="*/ 310 h 2479"/>
                <a:gd name="T44" fmla="*/ 620 w 2686"/>
                <a:gd name="T45" fmla="*/ 361 h 2479"/>
                <a:gd name="T46" fmla="*/ 930 w 2686"/>
                <a:gd name="T47" fmla="*/ 361 h 2479"/>
                <a:gd name="T48" fmla="*/ 1756 w 2686"/>
                <a:gd name="T49" fmla="*/ 310 h 2479"/>
                <a:gd name="T50" fmla="*/ 1911 w 2686"/>
                <a:gd name="T51" fmla="*/ 516 h 2479"/>
                <a:gd name="T52" fmla="*/ 2066 w 2686"/>
                <a:gd name="T53" fmla="*/ 310 h 2479"/>
                <a:gd name="T54" fmla="*/ 2583 w 2686"/>
                <a:gd name="T55" fmla="*/ 413 h 2479"/>
                <a:gd name="T56" fmla="*/ 1343 w 2686"/>
                <a:gd name="T57" fmla="*/ 2272 h 2479"/>
                <a:gd name="T58" fmla="*/ 1343 w 2686"/>
                <a:gd name="T59" fmla="*/ 826 h 2479"/>
                <a:gd name="T60" fmla="*/ 1343 w 2686"/>
                <a:gd name="T61" fmla="*/ 2272 h 2479"/>
                <a:gd name="T62" fmla="*/ 1963 w 2686"/>
                <a:gd name="T63" fmla="*/ 1549 h 2479"/>
                <a:gd name="T64" fmla="*/ 723 w 2686"/>
                <a:gd name="T65" fmla="*/ 1549 h 2479"/>
                <a:gd name="T66" fmla="*/ 982 w 2686"/>
                <a:gd name="T67" fmla="*/ 1704 h 2479"/>
                <a:gd name="T68" fmla="*/ 1188 w 2686"/>
                <a:gd name="T69" fmla="*/ 1911 h 2479"/>
                <a:gd name="T70" fmla="*/ 1240 w 2686"/>
                <a:gd name="T71" fmla="*/ 1962 h 2479"/>
                <a:gd name="T72" fmla="*/ 1483 w 2686"/>
                <a:gd name="T73" fmla="*/ 1947 h 2479"/>
                <a:gd name="T74" fmla="*/ 1498 w 2686"/>
                <a:gd name="T75" fmla="*/ 1704 h 2479"/>
                <a:gd name="T76" fmla="*/ 1741 w 2686"/>
                <a:gd name="T77" fmla="*/ 1689 h 2479"/>
                <a:gd name="T78" fmla="*/ 1756 w 2686"/>
                <a:gd name="T79" fmla="*/ 1446 h 2479"/>
                <a:gd name="T80" fmla="*/ 1705 w 2686"/>
                <a:gd name="T81" fmla="*/ 1394 h 2479"/>
                <a:gd name="T82" fmla="*/ 1498 w 2686"/>
                <a:gd name="T83" fmla="*/ 1188 h 2479"/>
                <a:gd name="T84" fmla="*/ 1446 w 2686"/>
                <a:gd name="T85" fmla="*/ 1136 h 2479"/>
                <a:gd name="T86" fmla="*/ 1203 w 2686"/>
                <a:gd name="T87" fmla="*/ 1151 h 2479"/>
                <a:gd name="T88" fmla="*/ 1188 w 2686"/>
                <a:gd name="T89" fmla="*/ 1394 h 2479"/>
                <a:gd name="T90" fmla="*/ 945 w 2686"/>
                <a:gd name="T91" fmla="*/ 1409 h 2479"/>
                <a:gd name="T92" fmla="*/ 930 w 2686"/>
                <a:gd name="T93" fmla="*/ 1652 h 2479"/>
                <a:gd name="T94" fmla="*/ 982 w 2686"/>
                <a:gd name="T95" fmla="*/ 1704 h 2479"/>
                <a:gd name="T96" fmla="*/ 1240 w 2686"/>
                <a:gd name="T97" fmla="*/ 1497 h 2479"/>
                <a:gd name="T98" fmla="*/ 1291 w 2686"/>
                <a:gd name="T99" fmla="*/ 1446 h 2479"/>
                <a:gd name="T100" fmla="*/ 1395 w 2686"/>
                <a:gd name="T101" fmla="*/ 1239 h 2479"/>
                <a:gd name="T102" fmla="*/ 1410 w 2686"/>
                <a:gd name="T103" fmla="*/ 1482 h 2479"/>
                <a:gd name="T104" fmla="*/ 1653 w 2686"/>
                <a:gd name="T105" fmla="*/ 1497 h 2479"/>
                <a:gd name="T106" fmla="*/ 1446 w 2686"/>
                <a:gd name="T107" fmla="*/ 1601 h 2479"/>
                <a:gd name="T108" fmla="*/ 1395 w 2686"/>
                <a:gd name="T109" fmla="*/ 1652 h 2479"/>
                <a:gd name="T110" fmla="*/ 1291 w 2686"/>
                <a:gd name="T111" fmla="*/ 1859 h 2479"/>
                <a:gd name="T112" fmla="*/ 1276 w 2686"/>
                <a:gd name="T113" fmla="*/ 1616 h 2479"/>
                <a:gd name="T114" fmla="*/ 1033 w 2686"/>
                <a:gd name="T115" fmla="*/ 1601 h 2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86" h="2479">
                  <a:moveTo>
                    <a:pt x="2479" y="206"/>
                  </a:moveTo>
                  <a:cubicBezTo>
                    <a:pt x="2066" y="206"/>
                    <a:pt x="2066" y="206"/>
                    <a:pt x="2066" y="206"/>
                  </a:cubicBezTo>
                  <a:cubicBezTo>
                    <a:pt x="2066" y="155"/>
                    <a:pt x="2066" y="155"/>
                    <a:pt x="2066" y="155"/>
                  </a:cubicBezTo>
                  <a:cubicBezTo>
                    <a:pt x="2066" y="69"/>
                    <a:pt x="1997" y="0"/>
                    <a:pt x="1911" y="0"/>
                  </a:cubicBezTo>
                  <a:cubicBezTo>
                    <a:pt x="1826" y="0"/>
                    <a:pt x="1756" y="69"/>
                    <a:pt x="1756" y="155"/>
                  </a:cubicBezTo>
                  <a:cubicBezTo>
                    <a:pt x="1756" y="206"/>
                    <a:pt x="1756" y="206"/>
                    <a:pt x="1756" y="206"/>
                  </a:cubicBezTo>
                  <a:cubicBezTo>
                    <a:pt x="930" y="206"/>
                    <a:pt x="930" y="206"/>
                    <a:pt x="930" y="206"/>
                  </a:cubicBezTo>
                  <a:cubicBezTo>
                    <a:pt x="930" y="155"/>
                    <a:pt x="930" y="155"/>
                    <a:pt x="930" y="155"/>
                  </a:cubicBezTo>
                  <a:cubicBezTo>
                    <a:pt x="930" y="69"/>
                    <a:pt x="861" y="0"/>
                    <a:pt x="775" y="0"/>
                  </a:cubicBezTo>
                  <a:cubicBezTo>
                    <a:pt x="689" y="0"/>
                    <a:pt x="620" y="69"/>
                    <a:pt x="620" y="155"/>
                  </a:cubicBezTo>
                  <a:cubicBezTo>
                    <a:pt x="620" y="206"/>
                    <a:pt x="620" y="206"/>
                    <a:pt x="620" y="206"/>
                  </a:cubicBezTo>
                  <a:cubicBezTo>
                    <a:pt x="207" y="206"/>
                    <a:pt x="207" y="206"/>
                    <a:pt x="207" y="206"/>
                  </a:cubicBezTo>
                  <a:cubicBezTo>
                    <a:pt x="93" y="206"/>
                    <a:pt x="0" y="299"/>
                    <a:pt x="0" y="413"/>
                  </a:cubicBezTo>
                  <a:cubicBezTo>
                    <a:pt x="0" y="2272"/>
                    <a:pt x="0" y="2272"/>
                    <a:pt x="0" y="2272"/>
                  </a:cubicBezTo>
                  <a:cubicBezTo>
                    <a:pt x="0" y="2386"/>
                    <a:pt x="93" y="2479"/>
                    <a:pt x="207" y="2479"/>
                  </a:cubicBezTo>
                  <a:cubicBezTo>
                    <a:pt x="2479" y="2479"/>
                    <a:pt x="2479" y="2479"/>
                    <a:pt x="2479" y="2479"/>
                  </a:cubicBezTo>
                  <a:cubicBezTo>
                    <a:pt x="2593" y="2479"/>
                    <a:pt x="2686" y="2386"/>
                    <a:pt x="2686" y="2272"/>
                  </a:cubicBezTo>
                  <a:cubicBezTo>
                    <a:pt x="2686" y="413"/>
                    <a:pt x="2686" y="413"/>
                    <a:pt x="2686" y="413"/>
                  </a:cubicBezTo>
                  <a:cubicBezTo>
                    <a:pt x="2686" y="299"/>
                    <a:pt x="2593" y="206"/>
                    <a:pt x="2479" y="206"/>
                  </a:cubicBezTo>
                  <a:close/>
                  <a:moveTo>
                    <a:pt x="1859" y="155"/>
                  </a:moveTo>
                  <a:cubicBezTo>
                    <a:pt x="1860" y="126"/>
                    <a:pt x="1883" y="103"/>
                    <a:pt x="1911" y="103"/>
                  </a:cubicBezTo>
                  <a:cubicBezTo>
                    <a:pt x="1940" y="103"/>
                    <a:pt x="1963" y="126"/>
                    <a:pt x="1963" y="155"/>
                  </a:cubicBezTo>
                  <a:cubicBezTo>
                    <a:pt x="1963" y="361"/>
                    <a:pt x="1963" y="361"/>
                    <a:pt x="1963" y="361"/>
                  </a:cubicBezTo>
                  <a:cubicBezTo>
                    <a:pt x="1963" y="390"/>
                    <a:pt x="1940" y="413"/>
                    <a:pt x="1911" y="413"/>
                  </a:cubicBezTo>
                  <a:cubicBezTo>
                    <a:pt x="1883" y="413"/>
                    <a:pt x="1860" y="390"/>
                    <a:pt x="1859" y="361"/>
                  </a:cubicBezTo>
                  <a:lnTo>
                    <a:pt x="1859" y="155"/>
                  </a:lnTo>
                  <a:close/>
                  <a:moveTo>
                    <a:pt x="723" y="155"/>
                  </a:moveTo>
                  <a:cubicBezTo>
                    <a:pt x="723" y="126"/>
                    <a:pt x="746" y="103"/>
                    <a:pt x="775" y="103"/>
                  </a:cubicBezTo>
                  <a:cubicBezTo>
                    <a:pt x="803" y="103"/>
                    <a:pt x="827" y="126"/>
                    <a:pt x="827" y="155"/>
                  </a:cubicBezTo>
                  <a:cubicBezTo>
                    <a:pt x="827" y="361"/>
                    <a:pt x="827" y="361"/>
                    <a:pt x="827" y="361"/>
                  </a:cubicBezTo>
                  <a:cubicBezTo>
                    <a:pt x="827" y="390"/>
                    <a:pt x="803" y="413"/>
                    <a:pt x="775" y="413"/>
                  </a:cubicBezTo>
                  <a:cubicBezTo>
                    <a:pt x="746" y="413"/>
                    <a:pt x="723" y="390"/>
                    <a:pt x="723" y="361"/>
                  </a:cubicBezTo>
                  <a:lnTo>
                    <a:pt x="723" y="155"/>
                  </a:lnTo>
                  <a:close/>
                  <a:moveTo>
                    <a:pt x="2583" y="2272"/>
                  </a:moveTo>
                  <a:cubicBezTo>
                    <a:pt x="2582" y="2329"/>
                    <a:pt x="2536" y="2375"/>
                    <a:pt x="2479" y="2375"/>
                  </a:cubicBezTo>
                  <a:cubicBezTo>
                    <a:pt x="207" y="2375"/>
                    <a:pt x="207" y="2375"/>
                    <a:pt x="207" y="2375"/>
                  </a:cubicBezTo>
                  <a:cubicBezTo>
                    <a:pt x="150" y="2375"/>
                    <a:pt x="104" y="2329"/>
                    <a:pt x="104" y="2272"/>
                  </a:cubicBezTo>
                  <a:cubicBezTo>
                    <a:pt x="104" y="723"/>
                    <a:pt x="104" y="723"/>
                    <a:pt x="104" y="723"/>
                  </a:cubicBezTo>
                  <a:cubicBezTo>
                    <a:pt x="2583" y="723"/>
                    <a:pt x="2583" y="723"/>
                    <a:pt x="2583" y="723"/>
                  </a:cubicBezTo>
                  <a:lnTo>
                    <a:pt x="2583" y="2272"/>
                  </a:lnTo>
                  <a:close/>
                  <a:moveTo>
                    <a:pt x="2583" y="620"/>
                  </a:moveTo>
                  <a:cubicBezTo>
                    <a:pt x="104" y="620"/>
                    <a:pt x="104" y="620"/>
                    <a:pt x="104" y="620"/>
                  </a:cubicBezTo>
                  <a:cubicBezTo>
                    <a:pt x="104" y="413"/>
                    <a:pt x="104" y="413"/>
                    <a:pt x="104" y="413"/>
                  </a:cubicBezTo>
                  <a:cubicBezTo>
                    <a:pt x="104" y="356"/>
                    <a:pt x="150" y="310"/>
                    <a:pt x="207" y="310"/>
                  </a:cubicBezTo>
                  <a:cubicBezTo>
                    <a:pt x="620" y="310"/>
                    <a:pt x="620" y="310"/>
                    <a:pt x="620" y="310"/>
                  </a:cubicBezTo>
                  <a:cubicBezTo>
                    <a:pt x="620" y="361"/>
                    <a:pt x="620" y="361"/>
                    <a:pt x="620" y="361"/>
                  </a:cubicBezTo>
                  <a:cubicBezTo>
                    <a:pt x="620" y="447"/>
                    <a:pt x="689" y="516"/>
                    <a:pt x="775" y="516"/>
                  </a:cubicBezTo>
                  <a:cubicBezTo>
                    <a:pt x="861" y="516"/>
                    <a:pt x="930" y="447"/>
                    <a:pt x="930" y="361"/>
                  </a:cubicBezTo>
                  <a:cubicBezTo>
                    <a:pt x="930" y="310"/>
                    <a:pt x="930" y="310"/>
                    <a:pt x="930" y="310"/>
                  </a:cubicBezTo>
                  <a:cubicBezTo>
                    <a:pt x="1756" y="310"/>
                    <a:pt x="1756" y="310"/>
                    <a:pt x="1756" y="310"/>
                  </a:cubicBezTo>
                  <a:cubicBezTo>
                    <a:pt x="1756" y="361"/>
                    <a:pt x="1756" y="361"/>
                    <a:pt x="1756" y="361"/>
                  </a:cubicBezTo>
                  <a:cubicBezTo>
                    <a:pt x="1756" y="447"/>
                    <a:pt x="1826" y="516"/>
                    <a:pt x="1911" y="516"/>
                  </a:cubicBezTo>
                  <a:cubicBezTo>
                    <a:pt x="1997" y="516"/>
                    <a:pt x="2066" y="447"/>
                    <a:pt x="2066" y="361"/>
                  </a:cubicBezTo>
                  <a:cubicBezTo>
                    <a:pt x="2066" y="310"/>
                    <a:pt x="2066" y="310"/>
                    <a:pt x="2066" y="310"/>
                  </a:cubicBezTo>
                  <a:cubicBezTo>
                    <a:pt x="2479" y="310"/>
                    <a:pt x="2479" y="310"/>
                    <a:pt x="2479" y="310"/>
                  </a:cubicBezTo>
                  <a:cubicBezTo>
                    <a:pt x="2536" y="310"/>
                    <a:pt x="2582" y="356"/>
                    <a:pt x="2583" y="413"/>
                  </a:cubicBezTo>
                  <a:lnTo>
                    <a:pt x="2583" y="620"/>
                  </a:lnTo>
                  <a:close/>
                  <a:moveTo>
                    <a:pt x="1343" y="2272"/>
                  </a:moveTo>
                  <a:cubicBezTo>
                    <a:pt x="1742" y="2272"/>
                    <a:pt x="2066" y="1948"/>
                    <a:pt x="2066" y="1549"/>
                  </a:cubicBezTo>
                  <a:cubicBezTo>
                    <a:pt x="2066" y="1150"/>
                    <a:pt x="1742" y="826"/>
                    <a:pt x="1343" y="826"/>
                  </a:cubicBezTo>
                  <a:cubicBezTo>
                    <a:pt x="944" y="826"/>
                    <a:pt x="620" y="1150"/>
                    <a:pt x="620" y="1549"/>
                  </a:cubicBezTo>
                  <a:cubicBezTo>
                    <a:pt x="620" y="1949"/>
                    <a:pt x="944" y="2272"/>
                    <a:pt x="1343" y="2272"/>
                  </a:cubicBezTo>
                  <a:close/>
                  <a:moveTo>
                    <a:pt x="1343" y="929"/>
                  </a:moveTo>
                  <a:cubicBezTo>
                    <a:pt x="1685" y="930"/>
                    <a:pt x="1962" y="1207"/>
                    <a:pt x="1963" y="1549"/>
                  </a:cubicBezTo>
                  <a:cubicBezTo>
                    <a:pt x="1962" y="1891"/>
                    <a:pt x="1685" y="2168"/>
                    <a:pt x="1343" y="2169"/>
                  </a:cubicBezTo>
                  <a:cubicBezTo>
                    <a:pt x="1001" y="2168"/>
                    <a:pt x="724" y="1891"/>
                    <a:pt x="723" y="1549"/>
                  </a:cubicBezTo>
                  <a:cubicBezTo>
                    <a:pt x="724" y="1207"/>
                    <a:pt x="1001" y="930"/>
                    <a:pt x="1343" y="929"/>
                  </a:cubicBezTo>
                  <a:close/>
                  <a:moveTo>
                    <a:pt x="982" y="1704"/>
                  </a:moveTo>
                  <a:cubicBezTo>
                    <a:pt x="1188" y="1704"/>
                    <a:pt x="1188" y="1704"/>
                    <a:pt x="1188" y="1704"/>
                  </a:cubicBezTo>
                  <a:cubicBezTo>
                    <a:pt x="1188" y="1911"/>
                    <a:pt x="1188" y="1911"/>
                    <a:pt x="1188" y="1911"/>
                  </a:cubicBezTo>
                  <a:cubicBezTo>
                    <a:pt x="1188" y="1924"/>
                    <a:pt x="1194" y="1938"/>
                    <a:pt x="1203" y="1947"/>
                  </a:cubicBezTo>
                  <a:cubicBezTo>
                    <a:pt x="1213" y="1957"/>
                    <a:pt x="1226" y="1962"/>
                    <a:pt x="1240" y="1962"/>
                  </a:cubicBezTo>
                  <a:cubicBezTo>
                    <a:pt x="1446" y="1962"/>
                    <a:pt x="1446" y="1962"/>
                    <a:pt x="1446" y="1962"/>
                  </a:cubicBezTo>
                  <a:cubicBezTo>
                    <a:pt x="1460" y="1962"/>
                    <a:pt x="1473" y="1957"/>
                    <a:pt x="1483" y="1947"/>
                  </a:cubicBezTo>
                  <a:cubicBezTo>
                    <a:pt x="1493" y="1937"/>
                    <a:pt x="1498" y="1924"/>
                    <a:pt x="1498" y="1911"/>
                  </a:cubicBezTo>
                  <a:cubicBezTo>
                    <a:pt x="1498" y="1704"/>
                    <a:pt x="1498" y="1704"/>
                    <a:pt x="1498" y="1704"/>
                  </a:cubicBezTo>
                  <a:cubicBezTo>
                    <a:pt x="1705" y="1704"/>
                    <a:pt x="1705" y="1704"/>
                    <a:pt x="1705" y="1704"/>
                  </a:cubicBezTo>
                  <a:cubicBezTo>
                    <a:pt x="1718" y="1704"/>
                    <a:pt x="1731" y="1699"/>
                    <a:pt x="1741" y="1689"/>
                  </a:cubicBezTo>
                  <a:cubicBezTo>
                    <a:pt x="1751" y="1679"/>
                    <a:pt x="1756" y="1666"/>
                    <a:pt x="1756" y="1652"/>
                  </a:cubicBezTo>
                  <a:cubicBezTo>
                    <a:pt x="1756" y="1446"/>
                    <a:pt x="1756" y="1446"/>
                    <a:pt x="1756" y="1446"/>
                  </a:cubicBezTo>
                  <a:cubicBezTo>
                    <a:pt x="1756" y="1432"/>
                    <a:pt x="1751" y="1419"/>
                    <a:pt x="1741" y="1409"/>
                  </a:cubicBezTo>
                  <a:cubicBezTo>
                    <a:pt x="1732" y="1400"/>
                    <a:pt x="1718" y="1394"/>
                    <a:pt x="1705" y="1394"/>
                  </a:cubicBezTo>
                  <a:cubicBezTo>
                    <a:pt x="1498" y="1394"/>
                    <a:pt x="1498" y="1394"/>
                    <a:pt x="1498" y="1394"/>
                  </a:cubicBezTo>
                  <a:cubicBezTo>
                    <a:pt x="1498" y="1188"/>
                    <a:pt x="1498" y="1188"/>
                    <a:pt x="1498" y="1188"/>
                  </a:cubicBezTo>
                  <a:cubicBezTo>
                    <a:pt x="1498" y="1174"/>
                    <a:pt x="1493" y="1161"/>
                    <a:pt x="1483" y="1151"/>
                  </a:cubicBezTo>
                  <a:cubicBezTo>
                    <a:pt x="1473" y="1141"/>
                    <a:pt x="1460" y="1136"/>
                    <a:pt x="1446" y="1136"/>
                  </a:cubicBezTo>
                  <a:cubicBezTo>
                    <a:pt x="1240" y="1136"/>
                    <a:pt x="1240" y="1136"/>
                    <a:pt x="1240" y="1136"/>
                  </a:cubicBezTo>
                  <a:cubicBezTo>
                    <a:pt x="1226" y="1136"/>
                    <a:pt x="1213" y="1142"/>
                    <a:pt x="1203" y="1151"/>
                  </a:cubicBezTo>
                  <a:cubicBezTo>
                    <a:pt x="1194" y="1161"/>
                    <a:pt x="1188" y="1174"/>
                    <a:pt x="1188" y="1188"/>
                  </a:cubicBezTo>
                  <a:cubicBezTo>
                    <a:pt x="1188" y="1394"/>
                    <a:pt x="1188" y="1394"/>
                    <a:pt x="1188" y="1394"/>
                  </a:cubicBezTo>
                  <a:cubicBezTo>
                    <a:pt x="982" y="1394"/>
                    <a:pt x="982" y="1394"/>
                    <a:pt x="982" y="1394"/>
                  </a:cubicBezTo>
                  <a:cubicBezTo>
                    <a:pt x="968" y="1394"/>
                    <a:pt x="955" y="1400"/>
                    <a:pt x="945" y="1409"/>
                  </a:cubicBezTo>
                  <a:cubicBezTo>
                    <a:pt x="935" y="1419"/>
                    <a:pt x="930" y="1432"/>
                    <a:pt x="930" y="1446"/>
                  </a:cubicBezTo>
                  <a:cubicBezTo>
                    <a:pt x="930" y="1652"/>
                    <a:pt x="930" y="1652"/>
                    <a:pt x="930" y="1652"/>
                  </a:cubicBezTo>
                  <a:cubicBezTo>
                    <a:pt x="930" y="1666"/>
                    <a:pt x="935" y="1679"/>
                    <a:pt x="945" y="1689"/>
                  </a:cubicBezTo>
                  <a:cubicBezTo>
                    <a:pt x="955" y="1699"/>
                    <a:pt x="968" y="1704"/>
                    <a:pt x="982" y="1704"/>
                  </a:cubicBezTo>
                  <a:close/>
                  <a:moveTo>
                    <a:pt x="1033" y="1497"/>
                  </a:moveTo>
                  <a:cubicBezTo>
                    <a:pt x="1240" y="1497"/>
                    <a:pt x="1240" y="1497"/>
                    <a:pt x="1240" y="1497"/>
                  </a:cubicBezTo>
                  <a:cubicBezTo>
                    <a:pt x="1254" y="1497"/>
                    <a:pt x="1267" y="1492"/>
                    <a:pt x="1276" y="1482"/>
                  </a:cubicBezTo>
                  <a:cubicBezTo>
                    <a:pt x="1286" y="1473"/>
                    <a:pt x="1291" y="1460"/>
                    <a:pt x="1291" y="1446"/>
                  </a:cubicBezTo>
                  <a:cubicBezTo>
                    <a:pt x="1291" y="1239"/>
                    <a:pt x="1291" y="1239"/>
                    <a:pt x="1291" y="1239"/>
                  </a:cubicBezTo>
                  <a:cubicBezTo>
                    <a:pt x="1395" y="1239"/>
                    <a:pt x="1395" y="1239"/>
                    <a:pt x="1395" y="1239"/>
                  </a:cubicBezTo>
                  <a:cubicBezTo>
                    <a:pt x="1395" y="1446"/>
                    <a:pt x="1395" y="1446"/>
                    <a:pt x="1395" y="1446"/>
                  </a:cubicBezTo>
                  <a:cubicBezTo>
                    <a:pt x="1395" y="1460"/>
                    <a:pt x="1400" y="1473"/>
                    <a:pt x="1410" y="1482"/>
                  </a:cubicBezTo>
                  <a:cubicBezTo>
                    <a:pt x="1420" y="1492"/>
                    <a:pt x="1433" y="1497"/>
                    <a:pt x="1446" y="1497"/>
                  </a:cubicBezTo>
                  <a:cubicBezTo>
                    <a:pt x="1653" y="1497"/>
                    <a:pt x="1653" y="1497"/>
                    <a:pt x="1653" y="1497"/>
                  </a:cubicBezTo>
                  <a:cubicBezTo>
                    <a:pt x="1653" y="1601"/>
                    <a:pt x="1653" y="1601"/>
                    <a:pt x="1653" y="1601"/>
                  </a:cubicBezTo>
                  <a:cubicBezTo>
                    <a:pt x="1446" y="1601"/>
                    <a:pt x="1446" y="1601"/>
                    <a:pt x="1446" y="1601"/>
                  </a:cubicBezTo>
                  <a:cubicBezTo>
                    <a:pt x="1433" y="1601"/>
                    <a:pt x="1419" y="1606"/>
                    <a:pt x="1410" y="1616"/>
                  </a:cubicBezTo>
                  <a:cubicBezTo>
                    <a:pt x="1400" y="1626"/>
                    <a:pt x="1395" y="1639"/>
                    <a:pt x="1395" y="1652"/>
                  </a:cubicBezTo>
                  <a:cubicBezTo>
                    <a:pt x="1395" y="1859"/>
                    <a:pt x="1395" y="1859"/>
                    <a:pt x="1395" y="1859"/>
                  </a:cubicBezTo>
                  <a:cubicBezTo>
                    <a:pt x="1291" y="1859"/>
                    <a:pt x="1291" y="1859"/>
                    <a:pt x="1291" y="1859"/>
                  </a:cubicBezTo>
                  <a:cubicBezTo>
                    <a:pt x="1291" y="1652"/>
                    <a:pt x="1291" y="1652"/>
                    <a:pt x="1291" y="1652"/>
                  </a:cubicBezTo>
                  <a:cubicBezTo>
                    <a:pt x="1291" y="1639"/>
                    <a:pt x="1286" y="1626"/>
                    <a:pt x="1276" y="1616"/>
                  </a:cubicBezTo>
                  <a:cubicBezTo>
                    <a:pt x="1267" y="1606"/>
                    <a:pt x="1254" y="1601"/>
                    <a:pt x="1240" y="1601"/>
                  </a:cubicBezTo>
                  <a:cubicBezTo>
                    <a:pt x="1033" y="1601"/>
                    <a:pt x="1033" y="1601"/>
                    <a:pt x="1033" y="1601"/>
                  </a:cubicBezTo>
                  <a:lnTo>
                    <a:pt x="1033" y="1497"/>
                  </a:lnTo>
                  <a:close/>
                </a:path>
              </a:pathLst>
            </a:custGeom>
            <a:solidFill>
              <a:srgbClr val="80BBAD"/>
            </a:solidFill>
            <a:ln>
              <a:noFill/>
            </a:ln>
          </p:spPr>
          <p:txBody>
            <a:bodyPr vert="horz" wrap="square" lIns="96017" tIns="48008" rIns="96017" bIns="48008" numCol="1" anchor="t" anchorCtr="0" compatLnSpc="1">
              <a:prstTxWarp prst="textNoShape">
                <a:avLst/>
              </a:prstTxWarp>
            </a:bodyPr>
            <a:lstStyle/>
            <a:p>
              <a:endParaRPr lang="en-US" sz="1890"/>
            </a:p>
          </p:txBody>
        </p:sp>
        <p:sp>
          <p:nvSpPr>
            <p:cNvPr id="73" name="Freeform 34">
              <a:extLst>
                <a:ext uri="{FF2B5EF4-FFF2-40B4-BE49-F238E27FC236}">
                  <a16:creationId xmlns:a16="http://schemas.microsoft.com/office/drawing/2014/main" id="{E44ECAB3-8ACA-6649-83C7-EF2DDF0E7C0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4915116" y="19739788"/>
              <a:ext cx="421361" cy="508066"/>
            </a:xfrm>
            <a:custGeom>
              <a:avLst/>
              <a:gdLst>
                <a:gd name="T0" fmla="*/ 2492 w 3051"/>
                <a:gd name="T1" fmla="*/ 897 h 3669"/>
                <a:gd name="T2" fmla="*/ 2520 w 3051"/>
                <a:gd name="T3" fmla="*/ 733 h 3669"/>
                <a:gd name="T4" fmla="*/ 2475 w 3051"/>
                <a:gd name="T5" fmla="*/ 561 h 3669"/>
                <a:gd name="T6" fmla="*/ 2362 w 3051"/>
                <a:gd name="T7" fmla="*/ 424 h 3669"/>
                <a:gd name="T8" fmla="*/ 2216 w 3051"/>
                <a:gd name="T9" fmla="*/ 351 h 3669"/>
                <a:gd name="T10" fmla="*/ 2020 w 3051"/>
                <a:gd name="T11" fmla="*/ 347 h 3669"/>
                <a:gd name="T12" fmla="*/ 1925 w 3051"/>
                <a:gd name="T13" fmla="*/ 307 h 3669"/>
                <a:gd name="T14" fmla="*/ 1854 w 3051"/>
                <a:gd name="T15" fmla="*/ 163 h 3669"/>
                <a:gd name="T16" fmla="*/ 1738 w 3051"/>
                <a:gd name="T17" fmla="*/ 58 h 3669"/>
                <a:gd name="T18" fmla="*/ 1568 w 3051"/>
                <a:gd name="T19" fmla="*/ 2 h 3669"/>
                <a:gd name="T20" fmla="*/ 1408 w 3051"/>
                <a:gd name="T21" fmla="*/ 18 h 3669"/>
                <a:gd name="T22" fmla="*/ 1251 w 3051"/>
                <a:gd name="T23" fmla="*/ 107 h 3669"/>
                <a:gd name="T24" fmla="*/ 1161 w 3051"/>
                <a:gd name="T25" fmla="*/ 224 h 3669"/>
                <a:gd name="T26" fmla="*/ 1117 w 3051"/>
                <a:gd name="T27" fmla="*/ 376 h 3669"/>
                <a:gd name="T28" fmla="*/ 944 w 3051"/>
                <a:gd name="T29" fmla="*/ 337 h 3669"/>
                <a:gd name="T30" fmla="*/ 778 w 3051"/>
                <a:gd name="T31" fmla="*/ 372 h 3669"/>
                <a:gd name="T32" fmla="*/ 634 w 3051"/>
                <a:gd name="T33" fmla="*/ 479 h 3669"/>
                <a:gd name="T34" fmla="*/ 550 w 3051"/>
                <a:gd name="T35" fmla="*/ 634 h 3669"/>
                <a:gd name="T36" fmla="*/ 539 w 3051"/>
                <a:gd name="T37" fmla="*/ 813 h 3669"/>
                <a:gd name="T38" fmla="*/ 603 w 3051"/>
                <a:gd name="T39" fmla="*/ 975 h 3669"/>
                <a:gd name="T40" fmla="*/ 38 w 3051"/>
                <a:gd name="T41" fmla="*/ 1019 h 3669"/>
                <a:gd name="T42" fmla="*/ 1 w 3051"/>
                <a:gd name="T43" fmla="*/ 1068 h 3669"/>
                <a:gd name="T44" fmla="*/ 8 w 3051"/>
                <a:gd name="T45" fmla="*/ 1965 h 3669"/>
                <a:gd name="T46" fmla="*/ 58 w 3051"/>
                <a:gd name="T47" fmla="*/ 2001 h 3669"/>
                <a:gd name="T48" fmla="*/ 158 w 3051"/>
                <a:gd name="T49" fmla="*/ 3624 h 3669"/>
                <a:gd name="T50" fmla="*/ 204 w 3051"/>
                <a:gd name="T51" fmla="*/ 3666 h 3669"/>
                <a:gd name="T52" fmla="*/ 2839 w 3051"/>
                <a:gd name="T53" fmla="*/ 3668 h 3669"/>
                <a:gd name="T54" fmla="*/ 2888 w 3051"/>
                <a:gd name="T55" fmla="*/ 3630 h 3669"/>
                <a:gd name="T56" fmla="*/ 2984 w 3051"/>
                <a:gd name="T57" fmla="*/ 2002 h 3669"/>
                <a:gd name="T58" fmla="*/ 3038 w 3051"/>
                <a:gd name="T59" fmla="*/ 1971 h 3669"/>
                <a:gd name="T60" fmla="*/ 3050 w 3051"/>
                <a:gd name="T61" fmla="*/ 1076 h 3669"/>
                <a:gd name="T62" fmla="*/ 3019 w 3051"/>
                <a:gd name="T63" fmla="*/ 1022 h 3669"/>
                <a:gd name="T64" fmla="*/ 1340 w 3051"/>
                <a:gd name="T65" fmla="*/ 224 h 3669"/>
                <a:gd name="T66" fmla="*/ 1438 w 3051"/>
                <a:gd name="T67" fmla="*/ 162 h 3669"/>
                <a:gd name="T68" fmla="*/ 1540 w 3051"/>
                <a:gd name="T69" fmla="*/ 147 h 3669"/>
                <a:gd name="T70" fmla="*/ 1651 w 3051"/>
                <a:gd name="T71" fmla="*/ 177 h 3669"/>
                <a:gd name="T72" fmla="*/ 1744 w 3051"/>
                <a:gd name="T73" fmla="*/ 260 h 3669"/>
                <a:gd name="T74" fmla="*/ 1787 w 3051"/>
                <a:gd name="T75" fmla="*/ 456 h 3669"/>
                <a:gd name="T76" fmla="*/ 1314 w 3051"/>
                <a:gd name="T77" fmla="*/ 569 h 3669"/>
                <a:gd name="T78" fmla="*/ 1262 w 3051"/>
                <a:gd name="T79" fmla="*/ 404 h 3669"/>
                <a:gd name="T80" fmla="*/ 1326 w 3051"/>
                <a:gd name="T81" fmla="*/ 239 h 3669"/>
                <a:gd name="T82" fmla="*/ 226 w 3051"/>
                <a:gd name="T83" fmla="*/ 1857 h 3669"/>
                <a:gd name="T84" fmla="*/ 857 w 3051"/>
                <a:gd name="T85" fmla="*/ 997 h 3669"/>
                <a:gd name="T86" fmla="*/ 721 w 3051"/>
                <a:gd name="T87" fmla="*/ 890 h 3669"/>
                <a:gd name="T88" fmla="*/ 681 w 3051"/>
                <a:gd name="T89" fmla="*/ 764 h 3669"/>
                <a:gd name="T90" fmla="*/ 715 w 3051"/>
                <a:gd name="T91" fmla="*/ 617 h 3669"/>
                <a:gd name="T92" fmla="*/ 826 w 3051"/>
                <a:gd name="T93" fmla="*/ 512 h 3669"/>
                <a:gd name="T94" fmla="*/ 944 w 3051"/>
                <a:gd name="T95" fmla="*/ 484 h 3669"/>
                <a:gd name="T96" fmla="*/ 1086 w 3051"/>
                <a:gd name="T97" fmla="*/ 525 h 3669"/>
                <a:gd name="T98" fmla="*/ 1400 w 3051"/>
                <a:gd name="T99" fmla="*/ 1009 h 3669"/>
                <a:gd name="T100" fmla="*/ 1368 w 3051"/>
                <a:gd name="T101" fmla="*/ 1857 h 3669"/>
                <a:gd name="T102" fmla="*/ 1895 w 3051"/>
                <a:gd name="T103" fmla="*/ 594 h 3669"/>
                <a:gd name="T104" fmla="*/ 2064 w 3051"/>
                <a:gd name="T105" fmla="*/ 488 h 3669"/>
                <a:gd name="T106" fmla="*/ 2216 w 3051"/>
                <a:gd name="T107" fmla="*/ 506 h 3669"/>
                <a:gd name="T108" fmla="*/ 2325 w 3051"/>
                <a:gd name="T109" fmla="*/ 595 h 3669"/>
                <a:gd name="T110" fmla="*/ 2374 w 3051"/>
                <a:gd name="T111" fmla="*/ 751 h 3669"/>
                <a:gd name="T112" fmla="*/ 2343 w 3051"/>
                <a:gd name="T113" fmla="*/ 873 h 3669"/>
                <a:gd name="T114" fmla="*/ 2215 w 3051"/>
                <a:gd name="T115" fmla="*/ 990 h 3669"/>
                <a:gd name="T116" fmla="*/ 1828 w 3051"/>
                <a:gd name="T117" fmla="*/ 2003 h 3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051" h="3669">
                  <a:moveTo>
                    <a:pt x="2977" y="1009"/>
                  </a:moveTo>
                  <a:lnTo>
                    <a:pt x="2425" y="1009"/>
                  </a:lnTo>
                  <a:lnTo>
                    <a:pt x="2425" y="1009"/>
                  </a:lnTo>
                  <a:lnTo>
                    <a:pt x="2438" y="993"/>
                  </a:lnTo>
                  <a:lnTo>
                    <a:pt x="2450" y="975"/>
                  </a:lnTo>
                  <a:lnTo>
                    <a:pt x="2463" y="957"/>
                  </a:lnTo>
                  <a:lnTo>
                    <a:pt x="2473" y="938"/>
                  </a:lnTo>
                  <a:lnTo>
                    <a:pt x="2484" y="918"/>
                  </a:lnTo>
                  <a:lnTo>
                    <a:pt x="2492" y="897"/>
                  </a:lnTo>
                  <a:lnTo>
                    <a:pt x="2500" y="877"/>
                  </a:lnTo>
                  <a:lnTo>
                    <a:pt x="2506" y="855"/>
                  </a:lnTo>
                  <a:lnTo>
                    <a:pt x="2506" y="855"/>
                  </a:lnTo>
                  <a:lnTo>
                    <a:pt x="2512" y="834"/>
                  </a:lnTo>
                  <a:lnTo>
                    <a:pt x="2515" y="813"/>
                  </a:lnTo>
                  <a:lnTo>
                    <a:pt x="2518" y="793"/>
                  </a:lnTo>
                  <a:lnTo>
                    <a:pt x="2520" y="773"/>
                  </a:lnTo>
                  <a:lnTo>
                    <a:pt x="2521" y="752"/>
                  </a:lnTo>
                  <a:lnTo>
                    <a:pt x="2520" y="733"/>
                  </a:lnTo>
                  <a:lnTo>
                    <a:pt x="2519" y="712"/>
                  </a:lnTo>
                  <a:lnTo>
                    <a:pt x="2517" y="692"/>
                  </a:lnTo>
                  <a:lnTo>
                    <a:pt x="2514" y="673"/>
                  </a:lnTo>
                  <a:lnTo>
                    <a:pt x="2510" y="653"/>
                  </a:lnTo>
                  <a:lnTo>
                    <a:pt x="2504" y="634"/>
                  </a:lnTo>
                  <a:lnTo>
                    <a:pt x="2498" y="614"/>
                  </a:lnTo>
                  <a:lnTo>
                    <a:pt x="2491" y="597"/>
                  </a:lnTo>
                  <a:lnTo>
                    <a:pt x="2484" y="578"/>
                  </a:lnTo>
                  <a:lnTo>
                    <a:pt x="2475" y="561"/>
                  </a:lnTo>
                  <a:lnTo>
                    <a:pt x="2466" y="543"/>
                  </a:lnTo>
                  <a:lnTo>
                    <a:pt x="2456" y="526"/>
                  </a:lnTo>
                  <a:lnTo>
                    <a:pt x="2444" y="510"/>
                  </a:lnTo>
                  <a:lnTo>
                    <a:pt x="2433" y="494"/>
                  </a:lnTo>
                  <a:lnTo>
                    <a:pt x="2420" y="479"/>
                  </a:lnTo>
                  <a:lnTo>
                    <a:pt x="2407" y="464"/>
                  </a:lnTo>
                  <a:lnTo>
                    <a:pt x="2392" y="450"/>
                  </a:lnTo>
                  <a:lnTo>
                    <a:pt x="2378" y="437"/>
                  </a:lnTo>
                  <a:lnTo>
                    <a:pt x="2362" y="424"/>
                  </a:lnTo>
                  <a:lnTo>
                    <a:pt x="2347" y="412"/>
                  </a:lnTo>
                  <a:lnTo>
                    <a:pt x="2329" y="401"/>
                  </a:lnTo>
                  <a:lnTo>
                    <a:pt x="2313" y="391"/>
                  </a:lnTo>
                  <a:lnTo>
                    <a:pt x="2294" y="381"/>
                  </a:lnTo>
                  <a:lnTo>
                    <a:pt x="2275" y="372"/>
                  </a:lnTo>
                  <a:lnTo>
                    <a:pt x="2257" y="365"/>
                  </a:lnTo>
                  <a:lnTo>
                    <a:pt x="2237" y="357"/>
                  </a:lnTo>
                  <a:lnTo>
                    <a:pt x="2216" y="351"/>
                  </a:lnTo>
                  <a:lnTo>
                    <a:pt x="2216" y="351"/>
                  </a:lnTo>
                  <a:lnTo>
                    <a:pt x="2190" y="345"/>
                  </a:lnTo>
                  <a:lnTo>
                    <a:pt x="2163" y="341"/>
                  </a:lnTo>
                  <a:lnTo>
                    <a:pt x="2136" y="338"/>
                  </a:lnTo>
                  <a:lnTo>
                    <a:pt x="2109" y="337"/>
                  </a:lnTo>
                  <a:lnTo>
                    <a:pt x="2109" y="337"/>
                  </a:lnTo>
                  <a:lnTo>
                    <a:pt x="2087" y="338"/>
                  </a:lnTo>
                  <a:lnTo>
                    <a:pt x="2064" y="340"/>
                  </a:lnTo>
                  <a:lnTo>
                    <a:pt x="2042" y="343"/>
                  </a:lnTo>
                  <a:lnTo>
                    <a:pt x="2020" y="347"/>
                  </a:lnTo>
                  <a:lnTo>
                    <a:pt x="1998" y="352"/>
                  </a:lnTo>
                  <a:lnTo>
                    <a:pt x="1978" y="360"/>
                  </a:lnTo>
                  <a:lnTo>
                    <a:pt x="1957" y="367"/>
                  </a:lnTo>
                  <a:lnTo>
                    <a:pt x="1936" y="376"/>
                  </a:lnTo>
                  <a:lnTo>
                    <a:pt x="1936" y="376"/>
                  </a:lnTo>
                  <a:lnTo>
                    <a:pt x="1934" y="358"/>
                  </a:lnTo>
                  <a:lnTo>
                    <a:pt x="1932" y="341"/>
                  </a:lnTo>
                  <a:lnTo>
                    <a:pt x="1929" y="323"/>
                  </a:lnTo>
                  <a:lnTo>
                    <a:pt x="1925" y="307"/>
                  </a:lnTo>
                  <a:lnTo>
                    <a:pt x="1920" y="289"/>
                  </a:lnTo>
                  <a:lnTo>
                    <a:pt x="1913" y="272"/>
                  </a:lnTo>
                  <a:lnTo>
                    <a:pt x="1907" y="256"/>
                  </a:lnTo>
                  <a:lnTo>
                    <a:pt x="1901" y="239"/>
                  </a:lnTo>
                  <a:lnTo>
                    <a:pt x="1893" y="224"/>
                  </a:lnTo>
                  <a:lnTo>
                    <a:pt x="1884" y="207"/>
                  </a:lnTo>
                  <a:lnTo>
                    <a:pt x="1875" y="192"/>
                  </a:lnTo>
                  <a:lnTo>
                    <a:pt x="1865" y="177"/>
                  </a:lnTo>
                  <a:lnTo>
                    <a:pt x="1854" y="163"/>
                  </a:lnTo>
                  <a:lnTo>
                    <a:pt x="1843" y="148"/>
                  </a:lnTo>
                  <a:lnTo>
                    <a:pt x="1831" y="134"/>
                  </a:lnTo>
                  <a:lnTo>
                    <a:pt x="1817" y="120"/>
                  </a:lnTo>
                  <a:lnTo>
                    <a:pt x="1817" y="120"/>
                  </a:lnTo>
                  <a:lnTo>
                    <a:pt x="1803" y="107"/>
                  </a:lnTo>
                  <a:lnTo>
                    <a:pt x="1787" y="93"/>
                  </a:lnTo>
                  <a:lnTo>
                    <a:pt x="1771" y="81"/>
                  </a:lnTo>
                  <a:lnTo>
                    <a:pt x="1755" y="69"/>
                  </a:lnTo>
                  <a:lnTo>
                    <a:pt x="1738" y="58"/>
                  </a:lnTo>
                  <a:lnTo>
                    <a:pt x="1721" y="49"/>
                  </a:lnTo>
                  <a:lnTo>
                    <a:pt x="1703" y="39"/>
                  </a:lnTo>
                  <a:lnTo>
                    <a:pt x="1684" y="31"/>
                  </a:lnTo>
                  <a:lnTo>
                    <a:pt x="1666" y="24"/>
                  </a:lnTo>
                  <a:lnTo>
                    <a:pt x="1647" y="18"/>
                  </a:lnTo>
                  <a:lnTo>
                    <a:pt x="1627" y="12"/>
                  </a:lnTo>
                  <a:lnTo>
                    <a:pt x="1608" y="8"/>
                  </a:lnTo>
                  <a:lnTo>
                    <a:pt x="1588" y="5"/>
                  </a:lnTo>
                  <a:lnTo>
                    <a:pt x="1568" y="2"/>
                  </a:lnTo>
                  <a:lnTo>
                    <a:pt x="1548" y="1"/>
                  </a:lnTo>
                  <a:lnTo>
                    <a:pt x="1527" y="0"/>
                  </a:lnTo>
                  <a:lnTo>
                    <a:pt x="1527" y="0"/>
                  </a:lnTo>
                  <a:lnTo>
                    <a:pt x="1507" y="1"/>
                  </a:lnTo>
                  <a:lnTo>
                    <a:pt x="1486" y="2"/>
                  </a:lnTo>
                  <a:lnTo>
                    <a:pt x="1467" y="5"/>
                  </a:lnTo>
                  <a:lnTo>
                    <a:pt x="1446" y="8"/>
                  </a:lnTo>
                  <a:lnTo>
                    <a:pt x="1426" y="12"/>
                  </a:lnTo>
                  <a:lnTo>
                    <a:pt x="1408" y="18"/>
                  </a:lnTo>
                  <a:lnTo>
                    <a:pt x="1388" y="24"/>
                  </a:lnTo>
                  <a:lnTo>
                    <a:pt x="1370" y="31"/>
                  </a:lnTo>
                  <a:lnTo>
                    <a:pt x="1352" y="39"/>
                  </a:lnTo>
                  <a:lnTo>
                    <a:pt x="1334" y="49"/>
                  </a:lnTo>
                  <a:lnTo>
                    <a:pt x="1316" y="58"/>
                  </a:lnTo>
                  <a:lnTo>
                    <a:pt x="1299" y="69"/>
                  </a:lnTo>
                  <a:lnTo>
                    <a:pt x="1283" y="81"/>
                  </a:lnTo>
                  <a:lnTo>
                    <a:pt x="1267" y="93"/>
                  </a:lnTo>
                  <a:lnTo>
                    <a:pt x="1251" y="107"/>
                  </a:lnTo>
                  <a:lnTo>
                    <a:pt x="1237" y="120"/>
                  </a:lnTo>
                  <a:lnTo>
                    <a:pt x="1237" y="120"/>
                  </a:lnTo>
                  <a:lnTo>
                    <a:pt x="1223" y="134"/>
                  </a:lnTo>
                  <a:lnTo>
                    <a:pt x="1212" y="148"/>
                  </a:lnTo>
                  <a:lnTo>
                    <a:pt x="1200" y="163"/>
                  </a:lnTo>
                  <a:lnTo>
                    <a:pt x="1189" y="177"/>
                  </a:lnTo>
                  <a:lnTo>
                    <a:pt x="1180" y="193"/>
                  </a:lnTo>
                  <a:lnTo>
                    <a:pt x="1170" y="208"/>
                  </a:lnTo>
                  <a:lnTo>
                    <a:pt x="1161" y="224"/>
                  </a:lnTo>
                  <a:lnTo>
                    <a:pt x="1154" y="239"/>
                  </a:lnTo>
                  <a:lnTo>
                    <a:pt x="1146" y="256"/>
                  </a:lnTo>
                  <a:lnTo>
                    <a:pt x="1140" y="272"/>
                  </a:lnTo>
                  <a:lnTo>
                    <a:pt x="1134" y="289"/>
                  </a:lnTo>
                  <a:lnTo>
                    <a:pt x="1130" y="307"/>
                  </a:lnTo>
                  <a:lnTo>
                    <a:pt x="1126" y="323"/>
                  </a:lnTo>
                  <a:lnTo>
                    <a:pt x="1121" y="341"/>
                  </a:lnTo>
                  <a:lnTo>
                    <a:pt x="1119" y="358"/>
                  </a:lnTo>
                  <a:lnTo>
                    <a:pt x="1117" y="376"/>
                  </a:lnTo>
                  <a:lnTo>
                    <a:pt x="1117" y="376"/>
                  </a:lnTo>
                  <a:lnTo>
                    <a:pt x="1097" y="367"/>
                  </a:lnTo>
                  <a:lnTo>
                    <a:pt x="1077" y="360"/>
                  </a:lnTo>
                  <a:lnTo>
                    <a:pt x="1055" y="352"/>
                  </a:lnTo>
                  <a:lnTo>
                    <a:pt x="1033" y="347"/>
                  </a:lnTo>
                  <a:lnTo>
                    <a:pt x="1012" y="343"/>
                  </a:lnTo>
                  <a:lnTo>
                    <a:pt x="990" y="340"/>
                  </a:lnTo>
                  <a:lnTo>
                    <a:pt x="967" y="338"/>
                  </a:lnTo>
                  <a:lnTo>
                    <a:pt x="944" y="337"/>
                  </a:lnTo>
                  <a:lnTo>
                    <a:pt x="944" y="337"/>
                  </a:lnTo>
                  <a:lnTo>
                    <a:pt x="917" y="338"/>
                  </a:lnTo>
                  <a:lnTo>
                    <a:pt x="890" y="341"/>
                  </a:lnTo>
                  <a:lnTo>
                    <a:pt x="864" y="345"/>
                  </a:lnTo>
                  <a:lnTo>
                    <a:pt x="837" y="351"/>
                  </a:lnTo>
                  <a:lnTo>
                    <a:pt x="837" y="351"/>
                  </a:lnTo>
                  <a:lnTo>
                    <a:pt x="817" y="357"/>
                  </a:lnTo>
                  <a:lnTo>
                    <a:pt x="797" y="365"/>
                  </a:lnTo>
                  <a:lnTo>
                    <a:pt x="778" y="372"/>
                  </a:lnTo>
                  <a:lnTo>
                    <a:pt x="760" y="381"/>
                  </a:lnTo>
                  <a:lnTo>
                    <a:pt x="742" y="391"/>
                  </a:lnTo>
                  <a:lnTo>
                    <a:pt x="724" y="401"/>
                  </a:lnTo>
                  <a:lnTo>
                    <a:pt x="708" y="412"/>
                  </a:lnTo>
                  <a:lnTo>
                    <a:pt x="691" y="424"/>
                  </a:lnTo>
                  <a:lnTo>
                    <a:pt x="676" y="437"/>
                  </a:lnTo>
                  <a:lnTo>
                    <a:pt x="661" y="450"/>
                  </a:lnTo>
                  <a:lnTo>
                    <a:pt x="648" y="464"/>
                  </a:lnTo>
                  <a:lnTo>
                    <a:pt x="634" y="479"/>
                  </a:lnTo>
                  <a:lnTo>
                    <a:pt x="622" y="494"/>
                  </a:lnTo>
                  <a:lnTo>
                    <a:pt x="609" y="510"/>
                  </a:lnTo>
                  <a:lnTo>
                    <a:pt x="599" y="526"/>
                  </a:lnTo>
                  <a:lnTo>
                    <a:pt x="589" y="543"/>
                  </a:lnTo>
                  <a:lnTo>
                    <a:pt x="579" y="561"/>
                  </a:lnTo>
                  <a:lnTo>
                    <a:pt x="570" y="578"/>
                  </a:lnTo>
                  <a:lnTo>
                    <a:pt x="563" y="597"/>
                  </a:lnTo>
                  <a:lnTo>
                    <a:pt x="555" y="614"/>
                  </a:lnTo>
                  <a:lnTo>
                    <a:pt x="550" y="634"/>
                  </a:lnTo>
                  <a:lnTo>
                    <a:pt x="545" y="653"/>
                  </a:lnTo>
                  <a:lnTo>
                    <a:pt x="541" y="673"/>
                  </a:lnTo>
                  <a:lnTo>
                    <a:pt x="537" y="692"/>
                  </a:lnTo>
                  <a:lnTo>
                    <a:pt x="535" y="712"/>
                  </a:lnTo>
                  <a:lnTo>
                    <a:pt x="534" y="732"/>
                  </a:lnTo>
                  <a:lnTo>
                    <a:pt x="534" y="752"/>
                  </a:lnTo>
                  <a:lnTo>
                    <a:pt x="535" y="773"/>
                  </a:lnTo>
                  <a:lnTo>
                    <a:pt x="536" y="793"/>
                  </a:lnTo>
                  <a:lnTo>
                    <a:pt x="539" y="813"/>
                  </a:lnTo>
                  <a:lnTo>
                    <a:pt x="543" y="834"/>
                  </a:lnTo>
                  <a:lnTo>
                    <a:pt x="547" y="855"/>
                  </a:lnTo>
                  <a:lnTo>
                    <a:pt x="547" y="855"/>
                  </a:lnTo>
                  <a:lnTo>
                    <a:pt x="554" y="877"/>
                  </a:lnTo>
                  <a:lnTo>
                    <a:pt x="562" y="897"/>
                  </a:lnTo>
                  <a:lnTo>
                    <a:pt x="571" y="918"/>
                  </a:lnTo>
                  <a:lnTo>
                    <a:pt x="580" y="938"/>
                  </a:lnTo>
                  <a:lnTo>
                    <a:pt x="592" y="957"/>
                  </a:lnTo>
                  <a:lnTo>
                    <a:pt x="603" y="975"/>
                  </a:lnTo>
                  <a:lnTo>
                    <a:pt x="616" y="993"/>
                  </a:lnTo>
                  <a:lnTo>
                    <a:pt x="629" y="1009"/>
                  </a:lnTo>
                  <a:lnTo>
                    <a:pt x="72" y="1009"/>
                  </a:lnTo>
                  <a:lnTo>
                    <a:pt x="72" y="1009"/>
                  </a:lnTo>
                  <a:lnTo>
                    <a:pt x="65" y="1010"/>
                  </a:lnTo>
                  <a:lnTo>
                    <a:pt x="58" y="1011"/>
                  </a:lnTo>
                  <a:lnTo>
                    <a:pt x="51" y="1012"/>
                  </a:lnTo>
                  <a:lnTo>
                    <a:pt x="44" y="1016"/>
                  </a:lnTo>
                  <a:lnTo>
                    <a:pt x="38" y="1019"/>
                  </a:lnTo>
                  <a:lnTo>
                    <a:pt x="32" y="1022"/>
                  </a:lnTo>
                  <a:lnTo>
                    <a:pt x="26" y="1026"/>
                  </a:lnTo>
                  <a:lnTo>
                    <a:pt x="21" y="1031"/>
                  </a:lnTo>
                  <a:lnTo>
                    <a:pt x="16" y="1036"/>
                  </a:lnTo>
                  <a:lnTo>
                    <a:pt x="12" y="1041"/>
                  </a:lnTo>
                  <a:lnTo>
                    <a:pt x="8" y="1048"/>
                  </a:lnTo>
                  <a:lnTo>
                    <a:pt x="5" y="1054"/>
                  </a:lnTo>
                  <a:lnTo>
                    <a:pt x="3" y="1061"/>
                  </a:lnTo>
                  <a:lnTo>
                    <a:pt x="1" y="1068"/>
                  </a:lnTo>
                  <a:lnTo>
                    <a:pt x="0" y="1076"/>
                  </a:lnTo>
                  <a:lnTo>
                    <a:pt x="0" y="1083"/>
                  </a:lnTo>
                  <a:lnTo>
                    <a:pt x="0" y="1930"/>
                  </a:lnTo>
                  <a:lnTo>
                    <a:pt x="0" y="1930"/>
                  </a:lnTo>
                  <a:lnTo>
                    <a:pt x="0" y="1937"/>
                  </a:lnTo>
                  <a:lnTo>
                    <a:pt x="1" y="1944"/>
                  </a:lnTo>
                  <a:lnTo>
                    <a:pt x="3" y="1951"/>
                  </a:lnTo>
                  <a:lnTo>
                    <a:pt x="5" y="1959"/>
                  </a:lnTo>
                  <a:lnTo>
                    <a:pt x="8" y="1965"/>
                  </a:lnTo>
                  <a:lnTo>
                    <a:pt x="12" y="1971"/>
                  </a:lnTo>
                  <a:lnTo>
                    <a:pt x="16" y="1976"/>
                  </a:lnTo>
                  <a:lnTo>
                    <a:pt x="21" y="1982"/>
                  </a:lnTo>
                  <a:lnTo>
                    <a:pt x="26" y="1987"/>
                  </a:lnTo>
                  <a:lnTo>
                    <a:pt x="32" y="1991"/>
                  </a:lnTo>
                  <a:lnTo>
                    <a:pt x="38" y="1994"/>
                  </a:lnTo>
                  <a:lnTo>
                    <a:pt x="44" y="1997"/>
                  </a:lnTo>
                  <a:lnTo>
                    <a:pt x="51" y="2000"/>
                  </a:lnTo>
                  <a:lnTo>
                    <a:pt x="58" y="2001"/>
                  </a:lnTo>
                  <a:lnTo>
                    <a:pt x="65" y="2002"/>
                  </a:lnTo>
                  <a:lnTo>
                    <a:pt x="72" y="2003"/>
                  </a:lnTo>
                  <a:lnTo>
                    <a:pt x="153" y="2003"/>
                  </a:lnTo>
                  <a:lnTo>
                    <a:pt x="153" y="3595"/>
                  </a:lnTo>
                  <a:lnTo>
                    <a:pt x="153" y="3595"/>
                  </a:lnTo>
                  <a:lnTo>
                    <a:pt x="153" y="3604"/>
                  </a:lnTo>
                  <a:lnTo>
                    <a:pt x="154" y="3611"/>
                  </a:lnTo>
                  <a:lnTo>
                    <a:pt x="156" y="3617"/>
                  </a:lnTo>
                  <a:lnTo>
                    <a:pt x="158" y="3624"/>
                  </a:lnTo>
                  <a:lnTo>
                    <a:pt x="162" y="3630"/>
                  </a:lnTo>
                  <a:lnTo>
                    <a:pt x="166" y="3637"/>
                  </a:lnTo>
                  <a:lnTo>
                    <a:pt x="170" y="3642"/>
                  </a:lnTo>
                  <a:lnTo>
                    <a:pt x="174" y="3647"/>
                  </a:lnTo>
                  <a:lnTo>
                    <a:pt x="179" y="3652"/>
                  </a:lnTo>
                  <a:lnTo>
                    <a:pt x="185" y="3656"/>
                  </a:lnTo>
                  <a:lnTo>
                    <a:pt x="191" y="3661"/>
                  </a:lnTo>
                  <a:lnTo>
                    <a:pt x="198" y="3664"/>
                  </a:lnTo>
                  <a:lnTo>
                    <a:pt x="204" y="3666"/>
                  </a:lnTo>
                  <a:lnTo>
                    <a:pt x="211" y="3668"/>
                  </a:lnTo>
                  <a:lnTo>
                    <a:pt x="219" y="3669"/>
                  </a:lnTo>
                  <a:lnTo>
                    <a:pt x="226" y="3669"/>
                  </a:lnTo>
                  <a:lnTo>
                    <a:pt x="1295" y="3669"/>
                  </a:lnTo>
                  <a:lnTo>
                    <a:pt x="1756" y="3669"/>
                  </a:lnTo>
                  <a:lnTo>
                    <a:pt x="2824" y="3669"/>
                  </a:lnTo>
                  <a:lnTo>
                    <a:pt x="2824" y="3669"/>
                  </a:lnTo>
                  <a:lnTo>
                    <a:pt x="2832" y="3669"/>
                  </a:lnTo>
                  <a:lnTo>
                    <a:pt x="2839" y="3668"/>
                  </a:lnTo>
                  <a:lnTo>
                    <a:pt x="2845" y="3666"/>
                  </a:lnTo>
                  <a:lnTo>
                    <a:pt x="2853" y="3664"/>
                  </a:lnTo>
                  <a:lnTo>
                    <a:pt x="2859" y="3661"/>
                  </a:lnTo>
                  <a:lnTo>
                    <a:pt x="2865" y="3656"/>
                  </a:lnTo>
                  <a:lnTo>
                    <a:pt x="2870" y="3652"/>
                  </a:lnTo>
                  <a:lnTo>
                    <a:pt x="2875" y="3647"/>
                  </a:lnTo>
                  <a:lnTo>
                    <a:pt x="2881" y="3642"/>
                  </a:lnTo>
                  <a:lnTo>
                    <a:pt x="2885" y="3637"/>
                  </a:lnTo>
                  <a:lnTo>
                    <a:pt x="2888" y="3630"/>
                  </a:lnTo>
                  <a:lnTo>
                    <a:pt x="2891" y="3624"/>
                  </a:lnTo>
                  <a:lnTo>
                    <a:pt x="2894" y="3617"/>
                  </a:lnTo>
                  <a:lnTo>
                    <a:pt x="2896" y="3611"/>
                  </a:lnTo>
                  <a:lnTo>
                    <a:pt x="2897" y="3604"/>
                  </a:lnTo>
                  <a:lnTo>
                    <a:pt x="2897" y="3595"/>
                  </a:lnTo>
                  <a:lnTo>
                    <a:pt x="2897" y="2003"/>
                  </a:lnTo>
                  <a:lnTo>
                    <a:pt x="2977" y="2003"/>
                  </a:lnTo>
                  <a:lnTo>
                    <a:pt x="2977" y="2003"/>
                  </a:lnTo>
                  <a:lnTo>
                    <a:pt x="2984" y="2002"/>
                  </a:lnTo>
                  <a:lnTo>
                    <a:pt x="2992" y="2001"/>
                  </a:lnTo>
                  <a:lnTo>
                    <a:pt x="2999" y="2000"/>
                  </a:lnTo>
                  <a:lnTo>
                    <a:pt x="3006" y="1997"/>
                  </a:lnTo>
                  <a:lnTo>
                    <a:pt x="3012" y="1994"/>
                  </a:lnTo>
                  <a:lnTo>
                    <a:pt x="3019" y="1991"/>
                  </a:lnTo>
                  <a:lnTo>
                    <a:pt x="3024" y="1987"/>
                  </a:lnTo>
                  <a:lnTo>
                    <a:pt x="3029" y="1982"/>
                  </a:lnTo>
                  <a:lnTo>
                    <a:pt x="3034" y="1976"/>
                  </a:lnTo>
                  <a:lnTo>
                    <a:pt x="3038" y="1971"/>
                  </a:lnTo>
                  <a:lnTo>
                    <a:pt x="3041" y="1965"/>
                  </a:lnTo>
                  <a:lnTo>
                    <a:pt x="3044" y="1959"/>
                  </a:lnTo>
                  <a:lnTo>
                    <a:pt x="3048" y="1951"/>
                  </a:lnTo>
                  <a:lnTo>
                    <a:pt x="3049" y="1944"/>
                  </a:lnTo>
                  <a:lnTo>
                    <a:pt x="3050" y="1937"/>
                  </a:lnTo>
                  <a:lnTo>
                    <a:pt x="3051" y="1930"/>
                  </a:lnTo>
                  <a:lnTo>
                    <a:pt x="3051" y="1083"/>
                  </a:lnTo>
                  <a:lnTo>
                    <a:pt x="3051" y="1083"/>
                  </a:lnTo>
                  <a:lnTo>
                    <a:pt x="3050" y="1076"/>
                  </a:lnTo>
                  <a:lnTo>
                    <a:pt x="3049" y="1068"/>
                  </a:lnTo>
                  <a:lnTo>
                    <a:pt x="3048" y="1061"/>
                  </a:lnTo>
                  <a:lnTo>
                    <a:pt x="3044" y="1054"/>
                  </a:lnTo>
                  <a:lnTo>
                    <a:pt x="3041" y="1048"/>
                  </a:lnTo>
                  <a:lnTo>
                    <a:pt x="3038" y="1041"/>
                  </a:lnTo>
                  <a:lnTo>
                    <a:pt x="3034" y="1036"/>
                  </a:lnTo>
                  <a:lnTo>
                    <a:pt x="3029" y="1031"/>
                  </a:lnTo>
                  <a:lnTo>
                    <a:pt x="3024" y="1026"/>
                  </a:lnTo>
                  <a:lnTo>
                    <a:pt x="3019" y="1022"/>
                  </a:lnTo>
                  <a:lnTo>
                    <a:pt x="3012" y="1019"/>
                  </a:lnTo>
                  <a:lnTo>
                    <a:pt x="3006" y="1016"/>
                  </a:lnTo>
                  <a:lnTo>
                    <a:pt x="2999" y="1012"/>
                  </a:lnTo>
                  <a:lnTo>
                    <a:pt x="2992" y="1011"/>
                  </a:lnTo>
                  <a:lnTo>
                    <a:pt x="2984" y="1010"/>
                  </a:lnTo>
                  <a:lnTo>
                    <a:pt x="2977" y="1009"/>
                  </a:lnTo>
                  <a:lnTo>
                    <a:pt x="2977" y="1009"/>
                  </a:lnTo>
                  <a:close/>
                  <a:moveTo>
                    <a:pt x="1340" y="224"/>
                  </a:moveTo>
                  <a:lnTo>
                    <a:pt x="1340" y="224"/>
                  </a:lnTo>
                  <a:lnTo>
                    <a:pt x="1350" y="215"/>
                  </a:lnTo>
                  <a:lnTo>
                    <a:pt x="1360" y="206"/>
                  </a:lnTo>
                  <a:lnTo>
                    <a:pt x="1370" y="198"/>
                  </a:lnTo>
                  <a:lnTo>
                    <a:pt x="1381" y="191"/>
                  </a:lnTo>
                  <a:lnTo>
                    <a:pt x="1391" y="184"/>
                  </a:lnTo>
                  <a:lnTo>
                    <a:pt x="1402" y="177"/>
                  </a:lnTo>
                  <a:lnTo>
                    <a:pt x="1414" y="172"/>
                  </a:lnTo>
                  <a:lnTo>
                    <a:pt x="1426" y="167"/>
                  </a:lnTo>
                  <a:lnTo>
                    <a:pt x="1438" y="162"/>
                  </a:lnTo>
                  <a:lnTo>
                    <a:pt x="1450" y="157"/>
                  </a:lnTo>
                  <a:lnTo>
                    <a:pt x="1463" y="154"/>
                  </a:lnTo>
                  <a:lnTo>
                    <a:pt x="1475" y="151"/>
                  </a:lnTo>
                  <a:lnTo>
                    <a:pt x="1487" y="149"/>
                  </a:lnTo>
                  <a:lnTo>
                    <a:pt x="1501" y="148"/>
                  </a:lnTo>
                  <a:lnTo>
                    <a:pt x="1514" y="147"/>
                  </a:lnTo>
                  <a:lnTo>
                    <a:pt x="1527" y="147"/>
                  </a:lnTo>
                  <a:lnTo>
                    <a:pt x="1527" y="147"/>
                  </a:lnTo>
                  <a:lnTo>
                    <a:pt x="1540" y="147"/>
                  </a:lnTo>
                  <a:lnTo>
                    <a:pt x="1554" y="148"/>
                  </a:lnTo>
                  <a:lnTo>
                    <a:pt x="1566" y="149"/>
                  </a:lnTo>
                  <a:lnTo>
                    <a:pt x="1579" y="151"/>
                  </a:lnTo>
                  <a:lnTo>
                    <a:pt x="1592" y="154"/>
                  </a:lnTo>
                  <a:lnTo>
                    <a:pt x="1605" y="157"/>
                  </a:lnTo>
                  <a:lnTo>
                    <a:pt x="1616" y="162"/>
                  </a:lnTo>
                  <a:lnTo>
                    <a:pt x="1628" y="167"/>
                  </a:lnTo>
                  <a:lnTo>
                    <a:pt x="1640" y="172"/>
                  </a:lnTo>
                  <a:lnTo>
                    <a:pt x="1651" y="177"/>
                  </a:lnTo>
                  <a:lnTo>
                    <a:pt x="1663" y="184"/>
                  </a:lnTo>
                  <a:lnTo>
                    <a:pt x="1674" y="191"/>
                  </a:lnTo>
                  <a:lnTo>
                    <a:pt x="1684" y="198"/>
                  </a:lnTo>
                  <a:lnTo>
                    <a:pt x="1695" y="206"/>
                  </a:lnTo>
                  <a:lnTo>
                    <a:pt x="1704" y="215"/>
                  </a:lnTo>
                  <a:lnTo>
                    <a:pt x="1714" y="224"/>
                  </a:lnTo>
                  <a:lnTo>
                    <a:pt x="1714" y="224"/>
                  </a:lnTo>
                  <a:lnTo>
                    <a:pt x="1730" y="241"/>
                  </a:lnTo>
                  <a:lnTo>
                    <a:pt x="1744" y="260"/>
                  </a:lnTo>
                  <a:lnTo>
                    <a:pt x="1757" y="280"/>
                  </a:lnTo>
                  <a:lnTo>
                    <a:pt x="1767" y="300"/>
                  </a:lnTo>
                  <a:lnTo>
                    <a:pt x="1776" y="321"/>
                  </a:lnTo>
                  <a:lnTo>
                    <a:pt x="1783" y="343"/>
                  </a:lnTo>
                  <a:lnTo>
                    <a:pt x="1787" y="365"/>
                  </a:lnTo>
                  <a:lnTo>
                    <a:pt x="1790" y="388"/>
                  </a:lnTo>
                  <a:lnTo>
                    <a:pt x="1791" y="410"/>
                  </a:lnTo>
                  <a:lnTo>
                    <a:pt x="1790" y="433"/>
                  </a:lnTo>
                  <a:lnTo>
                    <a:pt x="1787" y="456"/>
                  </a:lnTo>
                  <a:lnTo>
                    <a:pt x="1782" y="479"/>
                  </a:lnTo>
                  <a:lnTo>
                    <a:pt x="1775" y="502"/>
                  </a:lnTo>
                  <a:lnTo>
                    <a:pt x="1766" y="523"/>
                  </a:lnTo>
                  <a:lnTo>
                    <a:pt x="1755" y="545"/>
                  </a:lnTo>
                  <a:lnTo>
                    <a:pt x="1741" y="566"/>
                  </a:lnTo>
                  <a:lnTo>
                    <a:pt x="1527" y="937"/>
                  </a:lnTo>
                  <a:lnTo>
                    <a:pt x="1423" y="756"/>
                  </a:lnTo>
                  <a:lnTo>
                    <a:pt x="1314" y="569"/>
                  </a:lnTo>
                  <a:lnTo>
                    <a:pt x="1314" y="569"/>
                  </a:lnTo>
                  <a:lnTo>
                    <a:pt x="1301" y="544"/>
                  </a:lnTo>
                  <a:lnTo>
                    <a:pt x="1286" y="520"/>
                  </a:lnTo>
                  <a:lnTo>
                    <a:pt x="1286" y="520"/>
                  </a:lnTo>
                  <a:lnTo>
                    <a:pt x="1278" y="502"/>
                  </a:lnTo>
                  <a:lnTo>
                    <a:pt x="1273" y="482"/>
                  </a:lnTo>
                  <a:lnTo>
                    <a:pt x="1268" y="463"/>
                  </a:lnTo>
                  <a:lnTo>
                    <a:pt x="1265" y="443"/>
                  </a:lnTo>
                  <a:lnTo>
                    <a:pt x="1262" y="424"/>
                  </a:lnTo>
                  <a:lnTo>
                    <a:pt x="1262" y="404"/>
                  </a:lnTo>
                  <a:lnTo>
                    <a:pt x="1263" y="384"/>
                  </a:lnTo>
                  <a:lnTo>
                    <a:pt x="1267" y="365"/>
                  </a:lnTo>
                  <a:lnTo>
                    <a:pt x="1271" y="345"/>
                  </a:lnTo>
                  <a:lnTo>
                    <a:pt x="1276" y="326"/>
                  </a:lnTo>
                  <a:lnTo>
                    <a:pt x="1283" y="308"/>
                  </a:lnTo>
                  <a:lnTo>
                    <a:pt x="1291" y="290"/>
                  </a:lnTo>
                  <a:lnTo>
                    <a:pt x="1302" y="272"/>
                  </a:lnTo>
                  <a:lnTo>
                    <a:pt x="1313" y="256"/>
                  </a:lnTo>
                  <a:lnTo>
                    <a:pt x="1326" y="239"/>
                  </a:lnTo>
                  <a:lnTo>
                    <a:pt x="1340" y="224"/>
                  </a:lnTo>
                  <a:lnTo>
                    <a:pt x="1340" y="224"/>
                  </a:lnTo>
                  <a:close/>
                  <a:moveTo>
                    <a:pt x="1221" y="3523"/>
                  </a:moveTo>
                  <a:lnTo>
                    <a:pt x="299" y="3523"/>
                  </a:lnTo>
                  <a:lnTo>
                    <a:pt x="299" y="2003"/>
                  </a:lnTo>
                  <a:lnTo>
                    <a:pt x="1221" y="2003"/>
                  </a:lnTo>
                  <a:lnTo>
                    <a:pt x="1221" y="3523"/>
                  </a:lnTo>
                  <a:close/>
                  <a:moveTo>
                    <a:pt x="1221" y="1857"/>
                  </a:moveTo>
                  <a:lnTo>
                    <a:pt x="226" y="1857"/>
                  </a:lnTo>
                  <a:lnTo>
                    <a:pt x="146" y="1857"/>
                  </a:lnTo>
                  <a:lnTo>
                    <a:pt x="146" y="1157"/>
                  </a:lnTo>
                  <a:lnTo>
                    <a:pt x="1221" y="1157"/>
                  </a:lnTo>
                  <a:lnTo>
                    <a:pt x="1221" y="1857"/>
                  </a:lnTo>
                  <a:close/>
                  <a:moveTo>
                    <a:pt x="915" y="1009"/>
                  </a:moveTo>
                  <a:lnTo>
                    <a:pt x="915" y="1009"/>
                  </a:lnTo>
                  <a:lnTo>
                    <a:pt x="895" y="1006"/>
                  </a:lnTo>
                  <a:lnTo>
                    <a:pt x="876" y="1002"/>
                  </a:lnTo>
                  <a:lnTo>
                    <a:pt x="857" y="997"/>
                  </a:lnTo>
                  <a:lnTo>
                    <a:pt x="838" y="990"/>
                  </a:lnTo>
                  <a:lnTo>
                    <a:pt x="821" y="981"/>
                  </a:lnTo>
                  <a:lnTo>
                    <a:pt x="804" y="971"/>
                  </a:lnTo>
                  <a:lnTo>
                    <a:pt x="788" y="961"/>
                  </a:lnTo>
                  <a:lnTo>
                    <a:pt x="773" y="948"/>
                  </a:lnTo>
                  <a:lnTo>
                    <a:pt x="759" y="936"/>
                  </a:lnTo>
                  <a:lnTo>
                    <a:pt x="745" y="921"/>
                  </a:lnTo>
                  <a:lnTo>
                    <a:pt x="733" y="906"/>
                  </a:lnTo>
                  <a:lnTo>
                    <a:pt x="721" y="890"/>
                  </a:lnTo>
                  <a:lnTo>
                    <a:pt x="711" y="873"/>
                  </a:lnTo>
                  <a:lnTo>
                    <a:pt x="703" y="855"/>
                  </a:lnTo>
                  <a:lnTo>
                    <a:pt x="695" y="836"/>
                  </a:lnTo>
                  <a:lnTo>
                    <a:pt x="689" y="817"/>
                  </a:lnTo>
                  <a:lnTo>
                    <a:pt x="689" y="817"/>
                  </a:lnTo>
                  <a:lnTo>
                    <a:pt x="686" y="803"/>
                  </a:lnTo>
                  <a:lnTo>
                    <a:pt x="683" y="791"/>
                  </a:lnTo>
                  <a:lnTo>
                    <a:pt x="682" y="777"/>
                  </a:lnTo>
                  <a:lnTo>
                    <a:pt x="681" y="764"/>
                  </a:lnTo>
                  <a:lnTo>
                    <a:pt x="680" y="751"/>
                  </a:lnTo>
                  <a:lnTo>
                    <a:pt x="680" y="738"/>
                  </a:lnTo>
                  <a:lnTo>
                    <a:pt x="681" y="724"/>
                  </a:lnTo>
                  <a:lnTo>
                    <a:pt x="682" y="712"/>
                  </a:lnTo>
                  <a:lnTo>
                    <a:pt x="684" y="699"/>
                  </a:lnTo>
                  <a:lnTo>
                    <a:pt x="687" y="687"/>
                  </a:lnTo>
                  <a:lnTo>
                    <a:pt x="694" y="662"/>
                  </a:lnTo>
                  <a:lnTo>
                    <a:pt x="704" y="638"/>
                  </a:lnTo>
                  <a:lnTo>
                    <a:pt x="715" y="617"/>
                  </a:lnTo>
                  <a:lnTo>
                    <a:pt x="729" y="595"/>
                  </a:lnTo>
                  <a:lnTo>
                    <a:pt x="745" y="575"/>
                  </a:lnTo>
                  <a:lnTo>
                    <a:pt x="763" y="556"/>
                  </a:lnTo>
                  <a:lnTo>
                    <a:pt x="772" y="547"/>
                  </a:lnTo>
                  <a:lnTo>
                    <a:pt x="781" y="540"/>
                  </a:lnTo>
                  <a:lnTo>
                    <a:pt x="792" y="532"/>
                  </a:lnTo>
                  <a:lnTo>
                    <a:pt x="803" y="524"/>
                  </a:lnTo>
                  <a:lnTo>
                    <a:pt x="814" y="518"/>
                  </a:lnTo>
                  <a:lnTo>
                    <a:pt x="826" y="512"/>
                  </a:lnTo>
                  <a:lnTo>
                    <a:pt x="837" y="506"/>
                  </a:lnTo>
                  <a:lnTo>
                    <a:pt x="850" y="500"/>
                  </a:lnTo>
                  <a:lnTo>
                    <a:pt x="862" y="496"/>
                  </a:lnTo>
                  <a:lnTo>
                    <a:pt x="876" y="492"/>
                  </a:lnTo>
                  <a:lnTo>
                    <a:pt x="876" y="492"/>
                  </a:lnTo>
                  <a:lnTo>
                    <a:pt x="892" y="488"/>
                  </a:lnTo>
                  <a:lnTo>
                    <a:pt x="910" y="486"/>
                  </a:lnTo>
                  <a:lnTo>
                    <a:pt x="928" y="484"/>
                  </a:lnTo>
                  <a:lnTo>
                    <a:pt x="944" y="484"/>
                  </a:lnTo>
                  <a:lnTo>
                    <a:pt x="944" y="484"/>
                  </a:lnTo>
                  <a:lnTo>
                    <a:pt x="964" y="484"/>
                  </a:lnTo>
                  <a:lnTo>
                    <a:pt x="983" y="486"/>
                  </a:lnTo>
                  <a:lnTo>
                    <a:pt x="1000" y="489"/>
                  </a:lnTo>
                  <a:lnTo>
                    <a:pt x="1019" y="494"/>
                  </a:lnTo>
                  <a:lnTo>
                    <a:pt x="1036" y="500"/>
                  </a:lnTo>
                  <a:lnTo>
                    <a:pt x="1053" y="507"/>
                  </a:lnTo>
                  <a:lnTo>
                    <a:pt x="1070" y="515"/>
                  </a:lnTo>
                  <a:lnTo>
                    <a:pt x="1086" y="525"/>
                  </a:lnTo>
                  <a:lnTo>
                    <a:pt x="1101" y="536"/>
                  </a:lnTo>
                  <a:lnTo>
                    <a:pt x="1115" y="547"/>
                  </a:lnTo>
                  <a:lnTo>
                    <a:pt x="1130" y="561"/>
                  </a:lnTo>
                  <a:lnTo>
                    <a:pt x="1142" y="574"/>
                  </a:lnTo>
                  <a:lnTo>
                    <a:pt x="1155" y="589"/>
                  </a:lnTo>
                  <a:lnTo>
                    <a:pt x="1166" y="604"/>
                  </a:lnTo>
                  <a:lnTo>
                    <a:pt x="1176" y="622"/>
                  </a:lnTo>
                  <a:lnTo>
                    <a:pt x="1186" y="639"/>
                  </a:lnTo>
                  <a:lnTo>
                    <a:pt x="1400" y="1009"/>
                  </a:lnTo>
                  <a:lnTo>
                    <a:pt x="1295" y="1009"/>
                  </a:lnTo>
                  <a:lnTo>
                    <a:pt x="915" y="1009"/>
                  </a:lnTo>
                  <a:close/>
                  <a:moveTo>
                    <a:pt x="1682" y="3523"/>
                  </a:moveTo>
                  <a:lnTo>
                    <a:pt x="1368" y="3523"/>
                  </a:lnTo>
                  <a:lnTo>
                    <a:pt x="1368" y="2003"/>
                  </a:lnTo>
                  <a:lnTo>
                    <a:pt x="1682" y="2003"/>
                  </a:lnTo>
                  <a:lnTo>
                    <a:pt x="1682" y="3523"/>
                  </a:lnTo>
                  <a:close/>
                  <a:moveTo>
                    <a:pt x="1682" y="1857"/>
                  </a:moveTo>
                  <a:lnTo>
                    <a:pt x="1368" y="1857"/>
                  </a:lnTo>
                  <a:lnTo>
                    <a:pt x="1368" y="1157"/>
                  </a:lnTo>
                  <a:lnTo>
                    <a:pt x="1682" y="1157"/>
                  </a:lnTo>
                  <a:lnTo>
                    <a:pt x="1682" y="1857"/>
                  </a:lnTo>
                  <a:close/>
                  <a:moveTo>
                    <a:pt x="1654" y="1009"/>
                  </a:moveTo>
                  <a:lnTo>
                    <a:pt x="1681" y="962"/>
                  </a:lnTo>
                  <a:lnTo>
                    <a:pt x="1871" y="634"/>
                  </a:lnTo>
                  <a:lnTo>
                    <a:pt x="1871" y="634"/>
                  </a:lnTo>
                  <a:lnTo>
                    <a:pt x="1882" y="613"/>
                  </a:lnTo>
                  <a:lnTo>
                    <a:pt x="1895" y="594"/>
                  </a:lnTo>
                  <a:lnTo>
                    <a:pt x="1909" y="576"/>
                  </a:lnTo>
                  <a:lnTo>
                    <a:pt x="1925" y="560"/>
                  </a:lnTo>
                  <a:lnTo>
                    <a:pt x="1941" y="545"/>
                  </a:lnTo>
                  <a:lnTo>
                    <a:pt x="1960" y="532"/>
                  </a:lnTo>
                  <a:lnTo>
                    <a:pt x="1979" y="519"/>
                  </a:lnTo>
                  <a:lnTo>
                    <a:pt x="2000" y="509"/>
                  </a:lnTo>
                  <a:lnTo>
                    <a:pt x="2020" y="500"/>
                  </a:lnTo>
                  <a:lnTo>
                    <a:pt x="2042" y="493"/>
                  </a:lnTo>
                  <a:lnTo>
                    <a:pt x="2064" y="488"/>
                  </a:lnTo>
                  <a:lnTo>
                    <a:pt x="2087" y="485"/>
                  </a:lnTo>
                  <a:lnTo>
                    <a:pt x="2109" y="484"/>
                  </a:lnTo>
                  <a:lnTo>
                    <a:pt x="2132" y="485"/>
                  </a:lnTo>
                  <a:lnTo>
                    <a:pt x="2155" y="487"/>
                  </a:lnTo>
                  <a:lnTo>
                    <a:pt x="2179" y="492"/>
                  </a:lnTo>
                  <a:lnTo>
                    <a:pt x="2179" y="492"/>
                  </a:lnTo>
                  <a:lnTo>
                    <a:pt x="2191" y="496"/>
                  </a:lnTo>
                  <a:lnTo>
                    <a:pt x="2204" y="500"/>
                  </a:lnTo>
                  <a:lnTo>
                    <a:pt x="2216" y="506"/>
                  </a:lnTo>
                  <a:lnTo>
                    <a:pt x="2229" y="512"/>
                  </a:lnTo>
                  <a:lnTo>
                    <a:pt x="2240" y="518"/>
                  </a:lnTo>
                  <a:lnTo>
                    <a:pt x="2251" y="524"/>
                  </a:lnTo>
                  <a:lnTo>
                    <a:pt x="2262" y="532"/>
                  </a:lnTo>
                  <a:lnTo>
                    <a:pt x="2272" y="540"/>
                  </a:lnTo>
                  <a:lnTo>
                    <a:pt x="2283" y="547"/>
                  </a:lnTo>
                  <a:lnTo>
                    <a:pt x="2292" y="556"/>
                  </a:lnTo>
                  <a:lnTo>
                    <a:pt x="2309" y="575"/>
                  </a:lnTo>
                  <a:lnTo>
                    <a:pt x="2325" y="595"/>
                  </a:lnTo>
                  <a:lnTo>
                    <a:pt x="2338" y="617"/>
                  </a:lnTo>
                  <a:lnTo>
                    <a:pt x="2350" y="638"/>
                  </a:lnTo>
                  <a:lnTo>
                    <a:pt x="2359" y="662"/>
                  </a:lnTo>
                  <a:lnTo>
                    <a:pt x="2366" y="687"/>
                  </a:lnTo>
                  <a:lnTo>
                    <a:pt x="2370" y="699"/>
                  </a:lnTo>
                  <a:lnTo>
                    <a:pt x="2372" y="712"/>
                  </a:lnTo>
                  <a:lnTo>
                    <a:pt x="2373" y="725"/>
                  </a:lnTo>
                  <a:lnTo>
                    <a:pt x="2374" y="738"/>
                  </a:lnTo>
                  <a:lnTo>
                    <a:pt x="2374" y="751"/>
                  </a:lnTo>
                  <a:lnTo>
                    <a:pt x="2374" y="764"/>
                  </a:lnTo>
                  <a:lnTo>
                    <a:pt x="2373" y="777"/>
                  </a:lnTo>
                  <a:lnTo>
                    <a:pt x="2371" y="791"/>
                  </a:lnTo>
                  <a:lnTo>
                    <a:pt x="2369" y="803"/>
                  </a:lnTo>
                  <a:lnTo>
                    <a:pt x="2364" y="817"/>
                  </a:lnTo>
                  <a:lnTo>
                    <a:pt x="2364" y="817"/>
                  </a:lnTo>
                  <a:lnTo>
                    <a:pt x="2359" y="836"/>
                  </a:lnTo>
                  <a:lnTo>
                    <a:pt x="2351" y="855"/>
                  </a:lnTo>
                  <a:lnTo>
                    <a:pt x="2343" y="873"/>
                  </a:lnTo>
                  <a:lnTo>
                    <a:pt x="2332" y="890"/>
                  </a:lnTo>
                  <a:lnTo>
                    <a:pt x="2322" y="906"/>
                  </a:lnTo>
                  <a:lnTo>
                    <a:pt x="2309" y="921"/>
                  </a:lnTo>
                  <a:lnTo>
                    <a:pt x="2296" y="936"/>
                  </a:lnTo>
                  <a:lnTo>
                    <a:pt x="2281" y="948"/>
                  </a:lnTo>
                  <a:lnTo>
                    <a:pt x="2266" y="961"/>
                  </a:lnTo>
                  <a:lnTo>
                    <a:pt x="2249" y="971"/>
                  </a:lnTo>
                  <a:lnTo>
                    <a:pt x="2233" y="981"/>
                  </a:lnTo>
                  <a:lnTo>
                    <a:pt x="2215" y="990"/>
                  </a:lnTo>
                  <a:lnTo>
                    <a:pt x="2196" y="997"/>
                  </a:lnTo>
                  <a:lnTo>
                    <a:pt x="2178" y="1002"/>
                  </a:lnTo>
                  <a:lnTo>
                    <a:pt x="2158" y="1006"/>
                  </a:lnTo>
                  <a:lnTo>
                    <a:pt x="2138" y="1009"/>
                  </a:lnTo>
                  <a:lnTo>
                    <a:pt x="1756" y="1009"/>
                  </a:lnTo>
                  <a:lnTo>
                    <a:pt x="1654" y="1009"/>
                  </a:lnTo>
                  <a:close/>
                  <a:moveTo>
                    <a:pt x="2751" y="3523"/>
                  </a:moveTo>
                  <a:lnTo>
                    <a:pt x="1828" y="3523"/>
                  </a:lnTo>
                  <a:lnTo>
                    <a:pt x="1828" y="2003"/>
                  </a:lnTo>
                  <a:lnTo>
                    <a:pt x="2751" y="2003"/>
                  </a:lnTo>
                  <a:lnTo>
                    <a:pt x="2751" y="3523"/>
                  </a:lnTo>
                  <a:close/>
                  <a:moveTo>
                    <a:pt x="2905" y="1857"/>
                  </a:moveTo>
                  <a:lnTo>
                    <a:pt x="2824" y="1857"/>
                  </a:lnTo>
                  <a:lnTo>
                    <a:pt x="1828" y="1857"/>
                  </a:lnTo>
                  <a:lnTo>
                    <a:pt x="1828" y="1157"/>
                  </a:lnTo>
                  <a:lnTo>
                    <a:pt x="2905" y="1157"/>
                  </a:lnTo>
                  <a:lnTo>
                    <a:pt x="2905" y="1857"/>
                  </a:lnTo>
                  <a:close/>
                </a:path>
              </a:pathLst>
            </a:custGeom>
            <a:solidFill>
              <a:srgbClr val="80BBAD"/>
            </a:solidFill>
            <a:ln>
              <a:noFill/>
            </a:ln>
          </p:spPr>
          <p:txBody>
            <a:bodyPr vert="horz" wrap="square" lIns="96017" tIns="48008" rIns="96017" bIns="48008" numCol="1" anchor="t" anchorCtr="0" compatLnSpc="1">
              <a:prstTxWarp prst="textNoShape">
                <a:avLst/>
              </a:prstTxWarp>
            </a:bodyPr>
            <a:lstStyle/>
            <a:p>
              <a:endParaRPr lang="en-US" sz="1890"/>
            </a:p>
          </p:txBody>
        </p:sp>
        <p:sp>
          <p:nvSpPr>
            <p:cNvPr id="74" name="Freeform 21">
              <a:extLst>
                <a:ext uri="{FF2B5EF4-FFF2-40B4-BE49-F238E27FC236}">
                  <a16:creationId xmlns:a16="http://schemas.microsoft.com/office/drawing/2014/main" id="{91D17ABE-8FC2-B94A-AD54-583CF4EDB7FB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25497" y="17968780"/>
              <a:ext cx="511340" cy="611814"/>
            </a:xfrm>
            <a:custGeom>
              <a:avLst/>
              <a:gdLst>
                <a:gd name="T0" fmla="*/ 1469 w 3413"/>
                <a:gd name="T1" fmla="*/ 2453 h 4093"/>
                <a:gd name="T2" fmla="*/ 1486 w 3413"/>
                <a:gd name="T3" fmla="*/ 2565 h 4093"/>
                <a:gd name="T4" fmla="*/ 1896 w 3413"/>
                <a:gd name="T5" fmla="*/ 2585 h 4093"/>
                <a:gd name="T6" fmla="*/ 1954 w 3413"/>
                <a:gd name="T7" fmla="*/ 2488 h 4093"/>
                <a:gd name="T8" fmla="*/ 1870 w 3413"/>
                <a:gd name="T9" fmla="*/ 2404 h 4093"/>
                <a:gd name="T10" fmla="*/ 2168 w 3413"/>
                <a:gd name="T11" fmla="*/ 3032 h 4093"/>
                <a:gd name="T12" fmla="*/ 2488 w 3413"/>
                <a:gd name="T13" fmla="*/ 3223 h 4093"/>
                <a:gd name="T14" fmla="*/ 2587 w 3413"/>
                <a:gd name="T15" fmla="*/ 3343 h 4093"/>
                <a:gd name="T16" fmla="*/ 879 w 3413"/>
                <a:gd name="T17" fmla="*/ 3242 h 4093"/>
                <a:gd name="T18" fmla="*/ 1185 w 3413"/>
                <a:gd name="T19" fmla="*/ 3117 h 4093"/>
                <a:gd name="T20" fmla="*/ 1390 w 3413"/>
                <a:gd name="T21" fmla="*/ 2918 h 4093"/>
                <a:gd name="T22" fmla="*/ 1352 w 3413"/>
                <a:gd name="T23" fmla="*/ 2612 h 4093"/>
                <a:gd name="T24" fmla="*/ 1344 w 3413"/>
                <a:gd name="T25" fmla="*/ 2399 h 4093"/>
                <a:gd name="T26" fmla="*/ 1397 w 3413"/>
                <a:gd name="T27" fmla="*/ 2060 h 4093"/>
                <a:gd name="T28" fmla="*/ 936 w 3413"/>
                <a:gd name="T29" fmla="*/ 1778 h 4093"/>
                <a:gd name="T30" fmla="*/ 545 w 3413"/>
                <a:gd name="T31" fmla="*/ 1526 h 4093"/>
                <a:gd name="T32" fmla="*/ 276 w 3413"/>
                <a:gd name="T33" fmla="*/ 1192 h 4093"/>
                <a:gd name="T34" fmla="*/ 76 w 3413"/>
                <a:gd name="T35" fmla="*/ 704 h 4093"/>
                <a:gd name="T36" fmla="*/ 0 w 3413"/>
                <a:gd name="T37" fmla="*/ 62 h 4093"/>
                <a:gd name="T38" fmla="*/ 340 w 3413"/>
                <a:gd name="T39" fmla="*/ 0 h 4093"/>
                <a:gd name="T40" fmla="*/ 422 w 3413"/>
                <a:gd name="T41" fmla="*/ 101 h 4093"/>
                <a:gd name="T42" fmla="*/ 611 w 3413"/>
                <a:gd name="T43" fmla="*/ 269 h 4093"/>
                <a:gd name="T44" fmla="*/ 2961 w 3413"/>
                <a:gd name="T45" fmla="*/ 176 h 4093"/>
                <a:gd name="T46" fmla="*/ 3053 w 3413"/>
                <a:gd name="T47" fmla="*/ 2 h 4093"/>
                <a:gd name="T48" fmla="*/ 3402 w 3413"/>
                <a:gd name="T49" fmla="*/ 30 h 4093"/>
                <a:gd name="T50" fmla="*/ 3378 w 3413"/>
                <a:gd name="T51" fmla="*/ 512 h 4093"/>
                <a:gd name="T52" fmla="*/ 3223 w 3413"/>
                <a:gd name="T53" fmla="*/ 1027 h 4093"/>
                <a:gd name="T54" fmla="*/ 2980 w 3413"/>
                <a:gd name="T55" fmla="*/ 1410 h 4093"/>
                <a:gd name="T56" fmla="*/ 2630 w 3413"/>
                <a:gd name="T57" fmla="*/ 1702 h 4093"/>
                <a:gd name="T58" fmla="*/ 2200 w 3413"/>
                <a:gd name="T59" fmla="*/ 1900 h 4093"/>
                <a:gd name="T60" fmla="*/ 2019 w 3413"/>
                <a:gd name="T61" fmla="*/ 2331 h 4093"/>
                <a:gd name="T62" fmla="*/ 2089 w 3413"/>
                <a:gd name="T63" fmla="*/ 2532 h 4093"/>
                <a:gd name="T64" fmla="*/ 1948 w 3413"/>
                <a:gd name="T65" fmla="*/ 2711 h 4093"/>
                <a:gd name="T66" fmla="*/ 765 w 3413"/>
                <a:gd name="T67" fmla="*/ 546 h 4093"/>
                <a:gd name="T68" fmla="*/ 936 w 3413"/>
                <a:gd name="T69" fmla="*/ 1218 h 4093"/>
                <a:gd name="T70" fmla="*/ 1305 w 3413"/>
                <a:gd name="T71" fmla="*/ 1802 h 4093"/>
                <a:gd name="T72" fmla="*/ 1887 w 3413"/>
                <a:gd name="T73" fmla="*/ 1981 h 4093"/>
                <a:gd name="T74" fmla="*/ 2241 w 3413"/>
                <a:gd name="T75" fmla="*/ 1640 h 4093"/>
                <a:gd name="T76" fmla="*/ 2540 w 3413"/>
                <a:gd name="T77" fmla="*/ 1046 h 4093"/>
                <a:gd name="T78" fmla="*/ 1001 w 3413"/>
                <a:gd name="T79" fmla="*/ 1633 h 4093"/>
                <a:gd name="T80" fmla="*/ 729 w 3413"/>
                <a:gd name="T81" fmla="*/ 1042 h 4093"/>
                <a:gd name="T82" fmla="*/ 528 w 3413"/>
                <a:gd name="T83" fmla="*/ 390 h 4093"/>
                <a:gd name="T84" fmla="*/ 137 w 3413"/>
                <a:gd name="T85" fmla="*/ 137 h 4093"/>
                <a:gd name="T86" fmla="*/ 292 w 3413"/>
                <a:gd name="T87" fmla="*/ 919 h 4093"/>
                <a:gd name="T88" fmla="*/ 545 w 3413"/>
                <a:gd name="T89" fmla="*/ 1332 h 4093"/>
                <a:gd name="T90" fmla="*/ 2796 w 3413"/>
                <a:gd name="T91" fmla="*/ 407 h 4093"/>
                <a:gd name="T92" fmla="*/ 2629 w 3413"/>
                <a:gd name="T93" fmla="*/ 1204 h 4093"/>
                <a:gd name="T94" fmla="*/ 2436 w 3413"/>
                <a:gd name="T95" fmla="*/ 1648 h 4093"/>
                <a:gd name="T96" fmla="*/ 2957 w 3413"/>
                <a:gd name="T97" fmla="*/ 1220 h 4093"/>
                <a:gd name="T98" fmla="*/ 3157 w 3413"/>
                <a:gd name="T99" fmla="*/ 826 h 4093"/>
                <a:gd name="T100" fmla="*/ 3102 w 3413"/>
                <a:gd name="T101" fmla="*/ 195 h 4093"/>
                <a:gd name="T102" fmla="*/ 2796 w 3413"/>
                <a:gd name="T103" fmla="*/ 407 h 4093"/>
                <a:gd name="T104" fmla="*/ 1160 w 3413"/>
                <a:gd name="T105" fmla="*/ 3630 h 4093"/>
                <a:gd name="T106" fmla="*/ 1184 w 3413"/>
                <a:gd name="T107" fmla="*/ 3713 h 4093"/>
                <a:gd name="T108" fmla="*/ 2229 w 3413"/>
                <a:gd name="T109" fmla="*/ 3713 h 4093"/>
                <a:gd name="T110" fmla="*/ 2253 w 3413"/>
                <a:gd name="T111" fmla="*/ 3630 h 4093"/>
                <a:gd name="T112" fmla="*/ 1601 w 3413"/>
                <a:gd name="T113" fmla="*/ 2865 h 4093"/>
                <a:gd name="T114" fmla="*/ 1468 w 3413"/>
                <a:gd name="T115" fmla="*/ 3032 h 4093"/>
                <a:gd name="T116" fmla="*/ 2115 w 3413"/>
                <a:gd name="T117" fmla="*/ 3221 h 4093"/>
                <a:gd name="T118" fmla="*/ 1908 w 3413"/>
                <a:gd name="T119" fmla="*/ 3018 h 4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13" h="4093">
                  <a:moveTo>
                    <a:pt x="1860" y="2403"/>
                  </a:moveTo>
                  <a:lnTo>
                    <a:pt x="1552" y="2403"/>
                  </a:lnTo>
                  <a:lnTo>
                    <a:pt x="1552" y="2403"/>
                  </a:lnTo>
                  <a:lnTo>
                    <a:pt x="1543" y="2404"/>
                  </a:lnTo>
                  <a:lnTo>
                    <a:pt x="1533" y="2405"/>
                  </a:lnTo>
                  <a:lnTo>
                    <a:pt x="1525" y="2407"/>
                  </a:lnTo>
                  <a:lnTo>
                    <a:pt x="1515" y="2411"/>
                  </a:lnTo>
                  <a:lnTo>
                    <a:pt x="1507" y="2414"/>
                  </a:lnTo>
                  <a:lnTo>
                    <a:pt x="1500" y="2420"/>
                  </a:lnTo>
                  <a:lnTo>
                    <a:pt x="1492" y="2425"/>
                  </a:lnTo>
                  <a:lnTo>
                    <a:pt x="1486" y="2431"/>
                  </a:lnTo>
                  <a:lnTo>
                    <a:pt x="1480" y="2438"/>
                  </a:lnTo>
                  <a:lnTo>
                    <a:pt x="1475" y="2445"/>
                  </a:lnTo>
                  <a:lnTo>
                    <a:pt x="1469" y="2453"/>
                  </a:lnTo>
                  <a:lnTo>
                    <a:pt x="1465" y="2461"/>
                  </a:lnTo>
                  <a:lnTo>
                    <a:pt x="1462" y="2470"/>
                  </a:lnTo>
                  <a:lnTo>
                    <a:pt x="1460" y="2479"/>
                  </a:lnTo>
                  <a:lnTo>
                    <a:pt x="1458" y="2489"/>
                  </a:lnTo>
                  <a:lnTo>
                    <a:pt x="1458" y="2498"/>
                  </a:lnTo>
                  <a:lnTo>
                    <a:pt x="1458" y="2498"/>
                  </a:lnTo>
                  <a:lnTo>
                    <a:pt x="1458" y="2507"/>
                  </a:lnTo>
                  <a:lnTo>
                    <a:pt x="1460" y="2517"/>
                  </a:lnTo>
                  <a:lnTo>
                    <a:pt x="1462" y="2526"/>
                  </a:lnTo>
                  <a:lnTo>
                    <a:pt x="1465" y="2535"/>
                  </a:lnTo>
                  <a:lnTo>
                    <a:pt x="1469" y="2543"/>
                  </a:lnTo>
                  <a:lnTo>
                    <a:pt x="1474" y="2550"/>
                  </a:lnTo>
                  <a:lnTo>
                    <a:pt x="1480" y="2558"/>
                  </a:lnTo>
                  <a:lnTo>
                    <a:pt x="1486" y="2565"/>
                  </a:lnTo>
                  <a:lnTo>
                    <a:pt x="1492" y="2571"/>
                  </a:lnTo>
                  <a:lnTo>
                    <a:pt x="1500" y="2576"/>
                  </a:lnTo>
                  <a:lnTo>
                    <a:pt x="1507" y="2581"/>
                  </a:lnTo>
                  <a:lnTo>
                    <a:pt x="1515" y="2585"/>
                  </a:lnTo>
                  <a:lnTo>
                    <a:pt x="1525" y="2588"/>
                  </a:lnTo>
                  <a:lnTo>
                    <a:pt x="1533" y="2591"/>
                  </a:lnTo>
                  <a:lnTo>
                    <a:pt x="1543" y="2592"/>
                  </a:lnTo>
                  <a:lnTo>
                    <a:pt x="1552" y="2593"/>
                  </a:lnTo>
                  <a:lnTo>
                    <a:pt x="1860" y="2592"/>
                  </a:lnTo>
                  <a:lnTo>
                    <a:pt x="1860" y="2592"/>
                  </a:lnTo>
                  <a:lnTo>
                    <a:pt x="1870" y="2592"/>
                  </a:lnTo>
                  <a:lnTo>
                    <a:pt x="1880" y="2590"/>
                  </a:lnTo>
                  <a:lnTo>
                    <a:pt x="1888" y="2588"/>
                  </a:lnTo>
                  <a:lnTo>
                    <a:pt x="1896" y="2585"/>
                  </a:lnTo>
                  <a:lnTo>
                    <a:pt x="1905" y="2581"/>
                  </a:lnTo>
                  <a:lnTo>
                    <a:pt x="1913" y="2576"/>
                  </a:lnTo>
                  <a:lnTo>
                    <a:pt x="1920" y="2570"/>
                  </a:lnTo>
                  <a:lnTo>
                    <a:pt x="1927" y="2564"/>
                  </a:lnTo>
                  <a:lnTo>
                    <a:pt x="1933" y="2558"/>
                  </a:lnTo>
                  <a:lnTo>
                    <a:pt x="1938" y="2550"/>
                  </a:lnTo>
                  <a:lnTo>
                    <a:pt x="1943" y="2543"/>
                  </a:lnTo>
                  <a:lnTo>
                    <a:pt x="1948" y="2535"/>
                  </a:lnTo>
                  <a:lnTo>
                    <a:pt x="1951" y="2525"/>
                  </a:lnTo>
                  <a:lnTo>
                    <a:pt x="1953" y="2517"/>
                  </a:lnTo>
                  <a:lnTo>
                    <a:pt x="1954" y="2507"/>
                  </a:lnTo>
                  <a:lnTo>
                    <a:pt x="1955" y="2498"/>
                  </a:lnTo>
                  <a:lnTo>
                    <a:pt x="1955" y="2498"/>
                  </a:lnTo>
                  <a:lnTo>
                    <a:pt x="1954" y="2488"/>
                  </a:lnTo>
                  <a:lnTo>
                    <a:pt x="1953" y="2479"/>
                  </a:lnTo>
                  <a:lnTo>
                    <a:pt x="1951" y="2470"/>
                  </a:lnTo>
                  <a:lnTo>
                    <a:pt x="1948" y="2461"/>
                  </a:lnTo>
                  <a:lnTo>
                    <a:pt x="1943" y="2453"/>
                  </a:lnTo>
                  <a:lnTo>
                    <a:pt x="1938" y="2445"/>
                  </a:lnTo>
                  <a:lnTo>
                    <a:pt x="1933" y="2437"/>
                  </a:lnTo>
                  <a:lnTo>
                    <a:pt x="1927" y="2431"/>
                  </a:lnTo>
                  <a:lnTo>
                    <a:pt x="1920" y="2425"/>
                  </a:lnTo>
                  <a:lnTo>
                    <a:pt x="1913" y="2420"/>
                  </a:lnTo>
                  <a:lnTo>
                    <a:pt x="1905" y="2414"/>
                  </a:lnTo>
                  <a:lnTo>
                    <a:pt x="1897" y="2410"/>
                  </a:lnTo>
                  <a:lnTo>
                    <a:pt x="1888" y="2407"/>
                  </a:lnTo>
                  <a:lnTo>
                    <a:pt x="1880" y="2405"/>
                  </a:lnTo>
                  <a:lnTo>
                    <a:pt x="1870" y="2404"/>
                  </a:lnTo>
                  <a:lnTo>
                    <a:pt x="1860" y="2403"/>
                  </a:lnTo>
                  <a:lnTo>
                    <a:pt x="1860" y="2403"/>
                  </a:lnTo>
                  <a:close/>
                  <a:moveTo>
                    <a:pt x="1948" y="2711"/>
                  </a:moveTo>
                  <a:lnTo>
                    <a:pt x="1948" y="2887"/>
                  </a:lnTo>
                  <a:lnTo>
                    <a:pt x="1948" y="2887"/>
                  </a:lnTo>
                  <a:lnTo>
                    <a:pt x="1976" y="2900"/>
                  </a:lnTo>
                  <a:lnTo>
                    <a:pt x="2004" y="2912"/>
                  </a:lnTo>
                  <a:lnTo>
                    <a:pt x="2030" y="2926"/>
                  </a:lnTo>
                  <a:lnTo>
                    <a:pt x="2056" y="2941"/>
                  </a:lnTo>
                  <a:lnTo>
                    <a:pt x="2081" y="2957"/>
                  </a:lnTo>
                  <a:lnTo>
                    <a:pt x="2104" y="2974"/>
                  </a:lnTo>
                  <a:lnTo>
                    <a:pt x="2127" y="2993"/>
                  </a:lnTo>
                  <a:lnTo>
                    <a:pt x="2148" y="3012"/>
                  </a:lnTo>
                  <a:lnTo>
                    <a:pt x="2168" y="3032"/>
                  </a:lnTo>
                  <a:lnTo>
                    <a:pt x="2186" y="3054"/>
                  </a:lnTo>
                  <a:lnTo>
                    <a:pt x="2202" y="3079"/>
                  </a:lnTo>
                  <a:lnTo>
                    <a:pt x="2216" y="3104"/>
                  </a:lnTo>
                  <a:lnTo>
                    <a:pt x="2229" y="3131"/>
                  </a:lnTo>
                  <a:lnTo>
                    <a:pt x="2234" y="3144"/>
                  </a:lnTo>
                  <a:lnTo>
                    <a:pt x="2239" y="3159"/>
                  </a:lnTo>
                  <a:lnTo>
                    <a:pt x="2244" y="3174"/>
                  </a:lnTo>
                  <a:lnTo>
                    <a:pt x="2248" y="3188"/>
                  </a:lnTo>
                  <a:lnTo>
                    <a:pt x="2251" y="3205"/>
                  </a:lnTo>
                  <a:lnTo>
                    <a:pt x="2254" y="3221"/>
                  </a:lnTo>
                  <a:lnTo>
                    <a:pt x="2464" y="3221"/>
                  </a:lnTo>
                  <a:lnTo>
                    <a:pt x="2464" y="3221"/>
                  </a:lnTo>
                  <a:lnTo>
                    <a:pt x="2477" y="3222"/>
                  </a:lnTo>
                  <a:lnTo>
                    <a:pt x="2488" y="3223"/>
                  </a:lnTo>
                  <a:lnTo>
                    <a:pt x="2501" y="3226"/>
                  </a:lnTo>
                  <a:lnTo>
                    <a:pt x="2511" y="3230"/>
                  </a:lnTo>
                  <a:lnTo>
                    <a:pt x="2523" y="3235"/>
                  </a:lnTo>
                  <a:lnTo>
                    <a:pt x="2532" y="3242"/>
                  </a:lnTo>
                  <a:lnTo>
                    <a:pt x="2542" y="3249"/>
                  </a:lnTo>
                  <a:lnTo>
                    <a:pt x="2551" y="3257"/>
                  </a:lnTo>
                  <a:lnTo>
                    <a:pt x="2558" y="3266"/>
                  </a:lnTo>
                  <a:lnTo>
                    <a:pt x="2566" y="3275"/>
                  </a:lnTo>
                  <a:lnTo>
                    <a:pt x="2572" y="3286"/>
                  </a:lnTo>
                  <a:lnTo>
                    <a:pt x="2577" y="3296"/>
                  </a:lnTo>
                  <a:lnTo>
                    <a:pt x="2581" y="3308"/>
                  </a:lnTo>
                  <a:lnTo>
                    <a:pt x="2585" y="3319"/>
                  </a:lnTo>
                  <a:lnTo>
                    <a:pt x="2587" y="3331"/>
                  </a:lnTo>
                  <a:lnTo>
                    <a:pt x="2587" y="3343"/>
                  </a:lnTo>
                  <a:lnTo>
                    <a:pt x="2587" y="4093"/>
                  </a:lnTo>
                  <a:lnTo>
                    <a:pt x="826" y="4093"/>
                  </a:lnTo>
                  <a:lnTo>
                    <a:pt x="826" y="3343"/>
                  </a:lnTo>
                  <a:lnTo>
                    <a:pt x="826" y="3343"/>
                  </a:lnTo>
                  <a:lnTo>
                    <a:pt x="826" y="3331"/>
                  </a:lnTo>
                  <a:lnTo>
                    <a:pt x="828" y="3319"/>
                  </a:lnTo>
                  <a:lnTo>
                    <a:pt x="831" y="3308"/>
                  </a:lnTo>
                  <a:lnTo>
                    <a:pt x="836" y="3296"/>
                  </a:lnTo>
                  <a:lnTo>
                    <a:pt x="841" y="3286"/>
                  </a:lnTo>
                  <a:lnTo>
                    <a:pt x="847" y="3275"/>
                  </a:lnTo>
                  <a:lnTo>
                    <a:pt x="853" y="3266"/>
                  </a:lnTo>
                  <a:lnTo>
                    <a:pt x="862" y="3257"/>
                  </a:lnTo>
                  <a:lnTo>
                    <a:pt x="870" y="3249"/>
                  </a:lnTo>
                  <a:lnTo>
                    <a:pt x="879" y="3242"/>
                  </a:lnTo>
                  <a:lnTo>
                    <a:pt x="890" y="3235"/>
                  </a:lnTo>
                  <a:lnTo>
                    <a:pt x="900" y="3230"/>
                  </a:lnTo>
                  <a:lnTo>
                    <a:pt x="912" y="3226"/>
                  </a:lnTo>
                  <a:lnTo>
                    <a:pt x="923" y="3223"/>
                  </a:lnTo>
                  <a:lnTo>
                    <a:pt x="936" y="3222"/>
                  </a:lnTo>
                  <a:lnTo>
                    <a:pt x="949" y="3221"/>
                  </a:lnTo>
                  <a:lnTo>
                    <a:pt x="1158" y="3221"/>
                  </a:lnTo>
                  <a:lnTo>
                    <a:pt x="1158" y="3221"/>
                  </a:lnTo>
                  <a:lnTo>
                    <a:pt x="1161" y="3202"/>
                  </a:lnTo>
                  <a:lnTo>
                    <a:pt x="1164" y="3183"/>
                  </a:lnTo>
                  <a:lnTo>
                    <a:pt x="1168" y="3165"/>
                  </a:lnTo>
                  <a:lnTo>
                    <a:pt x="1173" y="3149"/>
                  </a:lnTo>
                  <a:lnTo>
                    <a:pt x="1179" y="3133"/>
                  </a:lnTo>
                  <a:lnTo>
                    <a:pt x="1185" y="3117"/>
                  </a:lnTo>
                  <a:lnTo>
                    <a:pt x="1191" y="3103"/>
                  </a:lnTo>
                  <a:lnTo>
                    <a:pt x="1199" y="3088"/>
                  </a:lnTo>
                  <a:lnTo>
                    <a:pt x="1206" y="3074"/>
                  </a:lnTo>
                  <a:lnTo>
                    <a:pt x="1214" y="3062"/>
                  </a:lnTo>
                  <a:lnTo>
                    <a:pt x="1223" y="3049"/>
                  </a:lnTo>
                  <a:lnTo>
                    <a:pt x="1232" y="3037"/>
                  </a:lnTo>
                  <a:lnTo>
                    <a:pt x="1241" y="3026"/>
                  </a:lnTo>
                  <a:lnTo>
                    <a:pt x="1251" y="3015"/>
                  </a:lnTo>
                  <a:lnTo>
                    <a:pt x="1272" y="2995"/>
                  </a:lnTo>
                  <a:lnTo>
                    <a:pt x="1294" y="2977"/>
                  </a:lnTo>
                  <a:lnTo>
                    <a:pt x="1317" y="2960"/>
                  </a:lnTo>
                  <a:lnTo>
                    <a:pt x="1340" y="2945"/>
                  </a:lnTo>
                  <a:lnTo>
                    <a:pt x="1365" y="2931"/>
                  </a:lnTo>
                  <a:lnTo>
                    <a:pt x="1390" y="2918"/>
                  </a:lnTo>
                  <a:lnTo>
                    <a:pt x="1415" y="2907"/>
                  </a:lnTo>
                  <a:lnTo>
                    <a:pt x="1440" y="2897"/>
                  </a:lnTo>
                  <a:lnTo>
                    <a:pt x="1465" y="2886"/>
                  </a:lnTo>
                  <a:lnTo>
                    <a:pt x="1465" y="2711"/>
                  </a:lnTo>
                  <a:lnTo>
                    <a:pt x="1465" y="2711"/>
                  </a:lnTo>
                  <a:lnTo>
                    <a:pt x="1450" y="2704"/>
                  </a:lnTo>
                  <a:lnTo>
                    <a:pt x="1434" y="2696"/>
                  </a:lnTo>
                  <a:lnTo>
                    <a:pt x="1420" y="2686"/>
                  </a:lnTo>
                  <a:lnTo>
                    <a:pt x="1407" y="2676"/>
                  </a:lnTo>
                  <a:lnTo>
                    <a:pt x="1394" y="2665"/>
                  </a:lnTo>
                  <a:lnTo>
                    <a:pt x="1382" y="2653"/>
                  </a:lnTo>
                  <a:lnTo>
                    <a:pt x="1371" y="2640"/>
                  </a:lnTo>
                  <a:lnTo>
                    <a:pt x="1361" y="2627"/>
                  </a:lnTo>
                  <a:lnTo>
                    <a:pt x="1352" y="2612"/>
                  </a:lnTo>
                  <a:lnTo>
                    <a:pt x="1344" y="2597"/>
                  </a:lnTo>
                  <a:lnTo>
                    <a:pt x="1338" y="2582"/>
                  </a:lnTo>
                  <a:lnTo>
                    <a:pt x="1332" y="2566"/>
                  </a:lnTo>
                  <a:lnTo>
                    <a:pt x="1327" y="2549"/>
                  </a:lnTo>
                  <a:lnTo>
                    <a:pt x="1324" y="2532"/>
                  </a:lnTo>
                  <a:lnTo>
                    <a:pt x="1322" y="2515"/>
                  </a:lnTo>
                  <a:lnTo>
                    <a:pt x="1322" y="2498"/>
                  </a:lnTo>
                  <a:lnTo>
                    <a:pt x="1322" y="2498"/>
                  </a:lnTo>
                  <a:lnTo>
                    <a:pt x="1322" y="2480"/>
                  </a:lnTo>
                  <a:lnTo>
                    <a:pt x="1324" y="2463"/>
                  </a:lnTo>
                  <a:lnTo>
                    <a:pt x="1327" y="2447"/>
                  </a:lnTo>
                  <a:lnTo>
                    <a:pt x="1332" y="2430"/>
                  </a:lnTo>
                  <a:lnTo>
                    <a:pt x="1338" y="2414"/>
                  </a:lnTo>
                  <a:lnTo>
                    <a:pt x="1344" y="2399"/>
                  </a:lnTo>
                  <a:lnTo>
                    <a:pt x="1352" y="2384"/>
                  </a:lnTo>
                  <a:lnTo>
                    <a:pt x="1361" y="2369"/>
                  </a:lnTo>
                  <a:lnTo>
                    <a:pt x="1371" y="2356"/>
                  </a:lnTo>
                  <a:lnTo>
                    <a:pt x="1382" y="2343"/>
                  </a:lnTo>
                  <a:lnTo>
                    <a:pt x="1394" y="2331"/>
                  </a:lnTo>
                  <a:lnTo>
                    <a:pt x="1407" y="2319"/>
                  </a:lnTo>
                  <a:lnTo>
                    <a:pt x="1420" y="2310"/>
                  </a:lnTo>
                  <a:lnTo>
                    <a:pt x="1434" y="2300"/>
                  </a:lnTo>
                  <a:lnTo>
                    <a:pt x="1450" y="2292"/>
                  </a:lnTo>
                  <a:lnTo>
                    <a:pt x="1465" y="2285"/>
                  </a:lnTo>
                  <a:lnTo>
                    <a:pt x="1465" y="2103"/>
                  </a:lnTo>
                  <a:lnTo>
                    <a:pt x="1465" y="2103"/>
                  </a:lnTo>
                  <a:lnTo>
                    <a:pt x="1432" y="2083"/>
                  </a:lnTo>
                  <a:lnTo>
                    <a:pt x="1397" y="2060"/>
                  </a:lnTo>
                  <a:lnTo>
                    <a:pt x="1362" y="2035"/>
                  </a:lnTo>
                  <a:lnTo>
                    <a:pt x="1326" y="2005"/>
                  </a:lnTo>
                  <a:lnTo>
                    <a:pt x="1288" y="1973"/>
                  </a:lnTo>
                  <a:lnTo>
                    <a:pt x="1251" y="1938"/>
                  </a:lnTo>
                  <a:lnTo>
                    <a:pt x="1212" y="1900"/>
                  </a:lnTo>
                  <a:lnTo>
                    <a:pt x="1174" y="1859"/>
                  </a:lnTo>
                  <a:lnTo>
                    <a:pt x="1174" y="1859"/>
                  </a:lnTo>
                  <a:lnTo>
                    <a:pt x="1138" y="1849"/>
                  </a:lnTo>
                  <a:lnTo>
                    <a:pt x="1103" y="1839"/>
                  </a:lnTo>
                  <a:lnTo>
                    <a:pt x="1069" y="1828"/>
                  </a:lnTo>
                  <a:lnTo>
                    <a:pt x="1034" y="1817"/>
                  </a:lnTo>
                  <a:lnTo>
                    <a:pt x="1001" y="1805"/>
                  </a:lnTo>
                  <a:lnTo>
                    <a:pt x="968" y="1792"/>
                  </a:lnTo>
                  <a:lnTo>
                    <a:pt x="936" y="1778"/>
                  </a:lnTo>
                  <a:lnTo>
                    <a:pt x="905" y="1765"/>
                  </a:lnTo>
                  <a:lnTo>
                    <a:pt x="873" y="1750"/>
                  </a:lnTo>
                  <a:lnTo>
                    <a:pt x="843" y="1734"/>
                  </a:lnTo>
                  <a:lnTo>
                    <a:pt x="813" y="1719"/>
                  </a:lnTo>
                  <a:lnTo>
                    <a:pt x="783" y="1702"/>
                  </a:lnTo>
                  <a:lnTo>
                    <a:pt x="755" y="1684"/>
                  </a:lnTo>
                  <a:lnTo>
                    <a:pt x="727" y="1666"/>
                  </a:lnTo>
                  <a:lnTo>
                    <a:pt x="698" y="1649"/>
                  </a:lnTo>
                  <a:lnTo>
                    <a:pt x="671" y="1630"/>
                  </a:lnTo>
                  <a:lnTo>
                    <a:pt x="645" y="1610"/>
                  </a:lnTo>
                  <a:lnTo>
                    <a:pt x="619" y="1590"/>
                  </a:lnTo>
                  <a:lnTo>
                    <a:pt x="594" y="1569"/>
                  </a:lnTo>
                  <a:lnTo>
                    <a:pt x="569" y="1548"/>
                  </a:lnTo>
                  <a:lnTo>
                    <a:pt x="545" y="1526"/>
                  </a:lnTo>
                  <a:lnTo>
                    <a:pt x="522" y="1504"/>
                  </a:lnTo>
                  <a:lnTo>
                    <a:pt x="499" y="1481"/>
                  </a:lnTo>
                  <a:lnTo>
                    <a:pt x="476" y="1458"/>
                  </a:lnTo>
                  <a:lnTo>
                    <a:pt x="454" y="1434"/>
                  </a:lnTo>
                  <a:lnTo>
                    <a:pt x="433" y="1410"/>
                  </a:lnTo>
                  <a:lnTo>
                    <a:pt x="412" y="1385"/>
                  </a:lnTo>
                  <a:lnTo>
                    <a:pt x="391" y="1360"/>
                  </a:lnTo>
                  <a:lnTo>
                    <a:pt x="371" y="1335"/>
                  </a:lnTo>
                  <a:lnTo>
                    <a:pt x="352" y="1309"/>
                  </a:lnTo>
                  <a:lnTo>
                    <a:pt x="333" y="1282"/>
                  </a:lnTo>
                  <a:lnTo>
                    <a:pt x="315" y="1255"/>
                  </a:lnTo>
                  <a:lnTo>
                    <a:pt x="315" y="1255"/>
                  </a:lnTo>
                  <a:lnTo>
                    <a:pt x="295" y="1224"/>
                  </a:lnTo>
                  <a:lnTo>
                    <a:pt x="276" y="1192"/>
                  </a:lnTo>
                  <a:lnTo>
                    <a:pt x="257" y="1160"/>
                  </a:lnTo>
                  <a:lnTo>
                    <a:pt x="239" y="1128"/>
                  </a:lnTo>
                  <a:lnTo>
                    <a:pt x="223" y="1095"/>
                  </a:lnTo>
                  <a:lnTo>
                    <a:pt x="206" y="1062"/>
                  </a:lnTo>
                  <a:lnTo>
                    <a:pt x="190" y="1027"/>
                  </a:lnTo>
                  <a:lnTo>
                    <a:pt x="174" y="993"/>
                  </a:lnTo>
                  <a:lnTo>
                    <a:pt x="160" y="958"/>
                  </a:lnTo>
                  <a:lnTo>
                    <a:pt x="146" y="923"/>
                  </a:lnTo>
                  <a:lnTo>
                    <a:pt x="133" y="887"/>
                  </a:lnTo>
                  <a:lnTo>
                    <a:pt x="120" y="851"/>
                  </a:lnTo>
                  <a:lnTo>
                    <a:pt x="109" y="815"/>
                  </a:lnTo>
                  <a:lnTo>
                    <a:pt x="97" y="778"/>
                  </a:lnTo>
                  <a:lnTo>
                    <a:pt x="87" y="741"/>
                  </a:lnTo>
                  <a:lnTo>
                    <a:pt x="76" y="704"/>
                  </a:lnTo>
                  <a:lnTo>
                    <a:pt x="67" y="665"/>
                  </a:lnTo>
                  <a:lnTo>
                    <a:pt x="58" y="628"/>
                  </a:lnTo>
                  <a:lnTo>
                    <a:pt x="50" y="589"/>
                  </a:lnTo>
                  <a:lnTo>
                    <a:pt x="43" y="550"/>
                  </a:lnTo>
                  <a:lnTo>
                    <a:pt x="35" y="512"/>
                  </a:lnTo>
                  <a:lnTo>
                    <a:pt x="29" y="473"/>
                  </a:lnTo>
                  <a:lnTo>
                    <a:pt x="24" y="433"/>
                  </a:lnTo>
                  <a:lnTo>
                    <a:pt x="19" y="393"/>
                  </a:lnTo>
                  <a:lnTo>
                    <a:pt x="10" y="313"/>
                  </a:lnTo>
                  <a:lnTo>
                    <a:pt x="4" y="232"/>
                  </a:lnTo>
                  <a:lnTo>
                    <a:pt x="1" y="151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0" y="62"/>
                  </a:lnTo>
                  <a:lnTo>
                    <a:pt x="1" y="55"/>
                  </a:lnTo>
                  <a:lnTo>
                    <a:pt x="3" y="48"/>
                  </a:lnTo>
                  <a:lnTo>
                    <a:pt x="5" y="42"/>
                  </a:lnTo>
                  <a:lnTo>
                    <a:pt x="8" y="37"/>
                  </a:lnTo>
                  <a:lnTo>
                    <a:pt x="11" y="30"/>
                  </a:lnTo>
                  <a:lnTo>
                    <a:pt x="20" y="21"/>
                  </a:lnTo>
                  <a:lnTo>
                    <a:pt x="30" y="13"/>
                  </a:lnTo>
                  <a:lnTo>
                    <a:pt x="35" y="8"/>
                  </a:lnTo>
                  <a:lnTo>
                    <a:pt x="42" y="6"/>
                  </a:lnTo>
                  <a:lnTo>
                    <a:pt x="48" y="3"/>
                  </a:lnTo>
                  <a:lnTo>
                    <a:pt x="54" y="2"/>
                  </a:lnTo>
                  <a:lnTo>
                    <a:pt x="60" y="1"/>
                  </a:lnTo>
                  <a:lnTo>
                    <a:pt x="68" y="0"/>
                  </a:lnTo>
                  <a:lnTo>
                    <a:pt x="340" y="0"/>
                  </a:lnTo>
                  <a:lnTo>
                    <a:pt x="340" y="0"/>
                  </a:lnTo>
                  <a:lnTo>
                    <a:pt x="353" y="1"/>
                  </a:lnTo>
                  <a:lnTo>
                    <a:pt x="366" y="4"/>
                  </a:lnTo>
                  <a:lnTo>
                    <a:pt x="377" y="9"/>
                  </a:lnTo>
                  <a:lnTo>
                    <a:pt x="388" y="16"/>
                  </a:lnTo>
                  <a:lnTo>
                    <a:pt x="397" y="25"/>
                  </a:lnTo>
                  <a:lnTo>
                    <a:pt x="405" y="35"/>
                  </a:lnTo>
                  <a:lnTo>
                    <a:pt x="408" y="40"/>
                  </a:lnTo>
                  <a:lnTo>
                    <a:pt x="411" y="46"/>
                  </a:lnTo>
                  <a:lnTo>
                    <a:pt x="412" y="52"/>
                  </a:lnTo>
                  <a:lnTo>
                    <a:pt x="414" y="59"/>
                  </a:lnTo>
                  <a:lnTo>
                    <a:pt x="414" y="59"/>
                  </a:lnTo>
                  <a:lnTo>
                    <a:pt x="417" y="81"/>
                  </a:lnTo>
                  <a:lnTo>
                    <a:pt x="422" y="101"/>
                  </a:lnTo>
                  <a:lnTo>
                    <a:pt x="428" y="121"/>
                  </a:lnTo>
                  <a:lnTo>
                    <a:pt x="435" y="140"/>
                  </a:lnTo>
                  <a:lnTo>
                    <a:pt x="442" y="158"/>
                  </a:lnTo>
                  <a:lnTo>
                    <a:pt x="452" y="174"/>
                  </a:lnTo>
                  <a:lnTo>
                    <a:pt x="461" y="188"/>
                  </a:lnTo>
                  <a:lnTo>
                    <a:pt x="473" y="202"/>
                  </a:lnTo>
                  <a:lnTo>
                    <a:pt x="485" y="214"/>
                  </a:lnTo>
                  <a:lnTo>
                    <a:pt x="499" y="226"/>
                  </a:lnTo>
                  <a:lnTo>
                    <a:pt x="514" y="236"/>
                  </a:lnTo>
                  <a:lnTo>
                    <a:pt x="531" y="245"/>
                  </a:lnTo>
                  <a:lnTo>
                    <a:pt x="549" y="253"/>
                  </a:lnTo>
                  <a:lnTo>
                    <a:pt x="568" y="259"/>
                  </a:lnTo>
                  <a:lnTo>
                    <a:pt x="589" y="265"/>
                  </a:lnTo>
                  <a:lnTo>
                    <a:pt x="611" y="269"/>
                  </a:lnTo>
                  <a:lnTo>
                    <a:pt x="611" y="137"/>
                  </a:lnTo>
                  <a:lnTo>
                    <a:pt x="2802" y="137"/>
                  </a:lnTo>
                  <a:lnTo>
                    <a:pt x="2802" y="269"/>
                  </a:lnTo>
                  <a:lnTo>
                    <a:pt x="2802" y="269"/>
                  </a:lnTo>
                  <a:lnTo>
                    <a:pt x="2824" y="265"/>
                  </a:lnTo>
                  <a:lnTo>
                    <a:pt x="2844" y="259"/>
                  </a:lnTo>
                  <a:lnTo>
                    <a:pt x="2864" y="253"/>
                  </a:lnTo>
                  <a:lnTo>
                    <a:pt x="2881" y="246"/>
                  </a:lnTo>
                  <a:lnTo>
                    <a:pt x="2897" y="236"/>
                  </a:lnTo>
                  <a:lnTo>
                    <a:pt x="2913" y="227"/>
                  </a:lnTo>
                  <a:lnTo>
                    <a:pt x="2927" y="215"/>
                  </a:lnTo>
                  <a:lnTo>
                    <a:pt x="2939" y="204"/>
                  </a:lnTo>
                  <a:lnTo>
                    <a:pt x="2951" y="190"/>
                  </a:lnTo>
                  <a:lnTo>
                    <a:pt x="2961" y="176"/>
                  </a:lnTo>
                  <a:lnTo>
                    <a:pt x="2970" y="160"/>
                  </a:lnTo>
                  <a:lnTo>
                    <a:pt x="2978" y="142"/>
                  </a:lnTo>
                  <a:lnTo>
                    <a:pt x="2984" y="124"/>
                  </a:lnTo>
                  <a:lnTo>
                    <a:pt x="2990" y="105"/>
                  </a:lnTo>
                  <a:lnTo>
                    <a:pt x="2995" y="85"/>
                  </a:lnTo>
                  <a:lnTo>
                    <a:pt x="2999" y="63"/>
                  </a:lnTo>
                  <a:lnTo>
                    <a:pt x="2999" y="63"/>
                  </a:lnTo>
                  <a:lnTo>
                    <a:pt x="3001" y="50"/>
                  </a:lnTo>
                  <a:lnTo>
                    <a:pt x="3006" y="39"/>
                  </a:lnTo>
                  <a:lnTo>
                    <a:pt x="3012" y="28"/>
                  </a:lnTo>
                  <a:lnTo>
                    <a:pt x="3021" y="19"/>
                  </a:lnTo>
                  <a:lnTo>
                    <a:pt x="3030" y="12"/>
                  </a:lnTo>
                  <a:lnTo>
                    <a:pt x="3042" y="5"/>
                  </a:lnTo>
                  <a:lnTo>
                    <a:pt x="3053" y="2"/>
                  </a:lnTo>
                  <a:lnTo>
                    <a:pt x="3059" y="1"/>
                  </a:lnTo>
                  <a:lnTo>
                    <a:pt x="3067" y="0"/>
                  </a:lnTo>
                  <a:lnTo>
                    <a:pt x="3067" y="0"/>
                  </a:lnTo>
                  <a:lnTo>
                    <a:pt x="3345" y="0"/>
                  </a:lnTo>
                  <a:lnTo>
                    <a:pt x="3345" y="0"/>
                  </a:lnTo>
                  <a:lnTo>
                    <a:pt x="3351" y="1"/>
                  </a:lnTo>
                  <a:lnTo>
                    <a:pt x="3359" y="2"/>
                  </a:lnTo>
                  <a:lnTo>
                    <a:pt x="3365" y="3"/>
                  </a:lnTo>
                  <a:lnTo>
                    <a:pt x="3371" y="6"/>
                  </a:lnTo>
                  <a:lnTo>
                    <a:pt x="3378" y="8"/>
                  </a:lnTo>
                  <a:lnTo>
                    <a:pt x="3383" y="13"/>
                  </a:lnTo>
                  <a:lnTo>
                    <a:pt x="3388" y="16"/>
                  </a:lnTo>
                  <a:lnTo>
                    <a:pt x="3393" y="21"/>
                  </a:lnTo>
                  <a:lnTo>
                    <a:pt x="3402" y="30"/>
                  </a:lnTo>
                  <a:lnTo>
                    <a:pt x="3405" y="37"/>
                  </a:lnTo>
                  <a:lnTo>
                    <a:pt x="3408" y="42"/>
                  </a:lnTo>
                  <a:lnTo>
                    <a:pt x="3410" y="48"/>
                  </a:lnTo>
                  <a:lnTo>
                    <a:pt x="3411" y="55"/>
                  </a:lnTo>
                  <a:lnTo>
                    <a:pt x="3412" y="62"/>
                  </a:lnTo>
                  <a:lnTo>
                    <a:pt x="3413" y="69"/>
                  </a:lnTo>
                  <a:lnTo>
                    <a:pt x="3413" y="69"/>
                  </a:lnTo>
                  <a:lnTo>
                    <a:pt x="3412" y="151"/>
                  </a:lnTo>
                  <a:lnTo>
                    <a:pt x="3408" y="232"/>
                  </a:lnTo>
                  <a:lnTo>
                    <a:pt x="3403" y="313"/>
                  </a:lnTo>
                  <a:lnTo>
                    <a:pt x="3394" y="393"/>
                  </a:lnTo>
                  <a:lnTo>
                    <a:pt x="3389" y="433"/>
                  </a:lnTo>
                  <a:lnTo>
                    <a:pt x="3384" y="473"/>
                  </a:lnTo>
                  <a:lnTo>
                    <a:pt x="3378" y="512"/>
                  </a:lnTo>
                  <a:lnTo>
                    <a:pt x="3370" y="550"/>
                  </a:lnTo>
                  <a:lnTo>
                    <a:pt x="3363" y="589"/>
                  </a:lnTo>
                  <a:lnTo>
                    <a:pt x="3354" y="628"/>
                  </a:lnTo>
                  <a:lnTo>
                    <a:pt x="3346" y="665"/>
                  </a:lnTo>
                  <a:lnTo>
                    <a:pt x="3337" y="704"/>
                  </a:lnTo>
                  <a:lnTo>
                    <a:pt x="3326" y="741"/>
                  </a:lnTo>
                  <a:lnTo>
                    <a:pt x="3316" y="778"/>
                  </a:lnTo>
                  <a:lnTo>
                    <a:pt x="3304" y="815"/>
                  </a:lnTo>
                  <a:lnTo>
                    <a:pt x="3293" y="851"/>
                  </a:lnTo>
                  <a:lnTo>
                    <a:pt x="3280" y="887"/>
                  </a:lnTo>
                  <a:lnTo>
                    <a:pt x="3267" y="923"/>
                  </a:lnTo>
                  <a:lnTo>
                    <a:pt x="3253" y="958"/>
                  </a:lnTo>
                  <a:lnTo>
                    <a:pt x="3238" y="993"/>
                  </a:lnTo>
                  <a:lnTo>
                    <a:pt x="3223" y="1027"/>
                  </a:lnTo>
                  <a:lnTo>
                    <a:pt x="3207" y="1062"/>
                  </a:lnTo>
                  <a:lnTo>
                    <a:pt x="3190" y="1095"/>
                  </a:lnTo>
                  <a:lnTo>
                    <a:pt x="3174" y="1128"/>
                  </a:lnTo>
                  <a:lnTo>
                    <a:pt x="3156" y="1160"/>
                  </a:lnTo>
                  <a:lnTo>
                    <a:pt x="3137" y="1192"/>
                  </a:lnTo>
                  <a:lnTo>
                    <a:pt x="3117" y="1224"/>
                  </a:lnTo>
                  <a:lnTo>
                    <a:pt x="3097" y="1255"/>
                  </a:lnTo>
                  <a:lnTo>
                    <a:pt x="3097" y="1255"/>
                  </a:lnTo>
                  <a:lnTo>
                    <a:pt x="3079" y="1282"/>
                  </a:lnTo>
                  <a:lnTo>
                    <a:pt x="3061" y="1309"/>
                  </a:lnTo>
                  <a:lnTo>
                    <a:pt x="3041" y="1335"/>
                  </a:lnTo>
                  <a:lnTo>
                    <a:pt x="3022" y="1360"/>
                  </a:lnTo>
                  <a:lnTo>
                    <a:pt x="3001" y="1385"/>
                  </a:lnTo>
                  <a:lnTo>
                    <a:pt x="2980" y="1410"/>
                  </a:lnTo>
                  <a:lnTo>
                    <a:pt x="2959" y="1434"/>
                  </a:lnTo>
                  <a:lnTo>
                    <a:pt x="2937" y="1458"/>
                  </a:lnTo>
                  <a:lnTo>
                    <a:pt x="2914" y="1481"/>
                  </a:lnTo>
                  <a:lnTo>
                    <a:pt x="2891" y="1504"/>
                  </a:lnTo>
                  <a:lnTo>
                    <a:pt x="2867" y="1526"/>
                  </a:lnTo>
                  <a:lnTo>
                    <a:pt x="2843" y="1548"/>
                  </a:lnTo>
                  <a:lnTo>
                    <a:pt x="2819" y="1569"/>
                  </a:lnTo>
                  <a:lnTo>
                    <a:pt x="2793" y="1590"/>
                  </a:lnTo>
                  <a:lnTo>
                    <a:pt x="2768" y="1610"/>
                  </a:lnTo>
                  <a:lnTo>
                    <a:pt x="2740" y="1630"/>
                  </a:lnTo>
                  <a:lnTo>
                    <a:pt x="2713" y="1649"/>
                  </a:lnTo>
                  <a:lnTo>
                    <a:pt x="2686" y="1666"/>
                  </a:lnTo>
                  <a:lnTo>
                    <a:pt x="2658" y="1685"/>
                  </a:lnTo>
                  <a:lnTo>
                    <a:pt x="2630" y="1702"/>
                  </a:lnTo>
                  <a:lnTo>
                    <a:pt x="2600" y="1719"/>
                  </a:lnTo>
                  <a:lnTo>
                    <a:pt x="2570" y="1734"/>
                  </a:lnTo>
                  <a:lnTo>
                    <a:pt x="2540" y="1750"/>
                  </a:lnTo>
                  <a:lnTo>
                    <a:pt x="2508" y="1765"/>
                  </a:lnTo>
                  <a:lnTo>
                    <a:pt x="2477" y="1778"/>
                  </a:lnTo>
                  <a:lnTo>
                    <a:pt x="2444" y="1792"/>
                  </a:lnTo>
                  <a:lnTo>
                    <a:pt x="2412" y="1805"/>
                  </a:lnTo>
                  <a:lnTo>
                    <a:pt x="2378" y="1817"/>
                  </a:lnTo>
                  <a:lnTo>
                    <a:pt x="2344" y="1828"/>
                  </a:lnTo>
                  <a:lnTo>
                    <a:pt x="2309" y="1839"/>
                  </a:lnTo>
                  <a:lnTo>
                    <a:pt x="2274" y="1849"/>
                  </a:lnTo>
                  <a:lnTo>
                    <a:pt x="2238" y="1859"/>
                  </a:lnTo>
                  <a:lnTo>
                    <a:pt x="2238" y="1859"/>
                  </a:lnTo>
                  <a:lnTo>
                    <a:pt x="2200" y="1900"/>
                  </a:lnTo>
                  <a:lnTo>
                    <a:pt x="2162" y="1938"/>
                  </a:lnTo>
                  <a:lnTo>
                    <a:pt x="2124" y="1973"/>
                  </a:lnTo>
                  <a:lnTo>
                    <a:pt x="2087" y="2005"/>
                  </a:lnTo>
                  <a:lnTo>
                    <a:pt x="2050" y="2035"/>
                  </a:lnTo>
                  <a:lnTo>
                    <a:pt x="2014" y="2060"/>
                  </a:lnTo>
                  <a:lnTo>
                    <a:pt x="1980" y="2083"/>
                  </a:lnTo>
                  <a:lnTo>
                    <a:pt x="1948" y="2103"/>
                  </a:lnTo>
                  <a:lnTo>
                    <a:pt x="1948" y="2284"/>
                  </a:lnTo>
                  <a:lnTo>
                    <a:pt x="1948" y="2284"/>
                  </a:lnTo>
                  <a:lnTo>
                    <a:pt x="1963" y="2291"/>
                  </a:lnTo>
                  <a:lnTo>
                    <a:pt x="1978" y="2299"/>
                  </a:lnTo>
                  <a:lnTo>
                    <a:pt x="1992" y="2309"/>
                  </a:lnTo>
                  <a:lnTo>
                    <a:pt x="2006" y="2319"/>
                  </a:lnTo>
                  <a:lnTo>
                    <a:pt x="2019" y="2331"/>
                  </a:lnTo>
                  <a:lnTo>
                    <a:pt x="2030" y="2342"/>
                  </a:lnTo>
                  <a:lnTo>
                    <a:pt x="2042" y="2356"/>
                  </a:lnTo>
                  <a:lnTo>
                    <a:pt x="2051" y="2369"/>
                  </a:lnTo>
                  <a:lnTo>
                    <a:pt x="2060" y="2383"/>
                  </a:lnTo>
                  <a:lnTo>
                    <a:pt x="2068" y="2399"/>
                  </a:lnTo>
                  <a:lnTo>
                    <a:pt x="2075" y="2413"/>
                  </a:lnTo>
                  <a:lnTo>
                    <a:pt x="2080" y="2430"/>
                  </a:lnTo>
                  <a:lnTo>
                    <a:pt x="2085" y="2446"/>
                  </a:lnTo>
                  <a:lnTo>
                    <a:pt x="2089" y="2462"/>
                  </a:lnTo>
                  <a:lnTo>
                    <a:pt x="2090" y="2480"/>
                  </a:lnTo>
                  <a:lnTo>
                    <a:pt x="2091" y="2498"/>
                  </a:lnTo>
                  <a:lnTo>
                    <a:pt x="2091" y="2498"/>
                  </a:lnTo>
                  <a:lnTo>
                    <a:pt x="2090" y="2515"/>
                  </a:lnTo>
                  <a:lnTo>
                    <a:pt x="2089" y="2532"/>
                  </a:lnTo>
                  <a:lnTo>
                    <a:pt x="2085" y="2549"/>
                  </a:lnTo>
                  <a:lnTo>
                    <a:pt x="2080" y="2565"/>
                  </a:lnTo>
                  <a:lnTo>
                    <a:pt x="2075" y="2582"/>
                  </a:lnTo>
                  <a:lnTo>
                    <a:pt x="2068" y="2596"/>
                  </a:lnTo>
                  <a:lnTo>
                    <a:pt x="2060" y="2612"/>
                  </a:lnTo>
                  <a:lnTo>
                    <a:pt x="2051" y="2626"/>
                  </a:lnTo>
                  <a:lnTo>
                    <a:pt x="2042" y="2639"/>
                  </a:lnTo>
                  <a:lnTo>
                    <a:pt x="2030" y="2653"/>
                  </a:lnTo>
                  <a:lnTo>
                    <a:pt x="2019" y="2664"/>
                  </a:lnTo>
                  <a:lnTo>
                    <a:pt x="2006" y="2676"/>
                  </a:lnTo>
                  <a:lnTo>
                    <a:pt x="1992" y="2686"/>
                  </a:lnTo>
                  <a:lnTo>
                    <a:pt x="1978" y="2696"/>
                  </a:lnTo>
                  <a:lnTo>
                    <a:pt x="1963" y="2704"/>
                  </a:lnTo>
                  <a:lnTo>
                    <a:pt x="1948" y="2711"/>
                  </a:lnTo>
                  <a:lnTo>
                    <a:pt x="1948" y="2711"/>
                  </a:lnTo>
                  <a:close/>
                  <a:moveTo>
                    <a:pt x="754" y="409"/>
                  </a:moveTo>
                  <a:lnTo>
                    <a:pt x="2659" y="409"/>
                  </a:lnTo>
                  <a:lnTo>
                    <a:pt x="2659" y="409"/>
                  </a:lnTo>
                  <a:lnTo>
                    <a:pt x="2663" y="342"/>
                  </a:lnTo>
                  <a:lnTo>
                    <a:pt x="2665" y="273"/>
                  </a:lnTo>
                  <a:lnTo>
                    <a:pt x="748" y="273"/>
                  </a:lnTo>
                  <a:lnTo>
                    <a:pt x="748" y="273"/>
                  </a:lnTo>
                  <a:lnTo>
                    <a:pt x="750" y="342"/>
                  </a:lnTo>
                  <a:lnTo>
                    <a:pt x="754" y="409"/>
                  </a:lnTo>
                  <a:lnTo>
                    <a:pt x="754" y="409"/>
                  </a:lnTo>
                  <a:close/>
                  <a:moveTo>
                    <a:pt x="2646" y="546"/>
                  </a:moveTo>
                  <a:lnTo>
                    <a:pt x="765" y="546"/>
                  </a:lnTo>
                  <a:lnTo>
                    <a:pt x="765" y="546"/>
                  </a:lnTo>
                  <a:lnTo>
                    <a:pt x="773" y="600"/>
                  </a:lnTo>
                  <a:lnTo>
                    <a:pt x="780" y="654"/>
                  </a:lnTo>
                  <a:lnTo>
                    <a:pt x="790" y="707"/>
                  </a:lnTo>
                  <a:lnTo>
                    <a:pt x="799" y="758"/>
                  </a:lnTo>
                  <a:lnTo>
                    <a:pt x="809" y="809"/>
                  </a:lnTo>
                  <a:lnTo>
                    <a:pt x="821" y="858"/>
                  </a:lnTo>
                  <a:lnTo>
                    <a:pt x="832" y="907"/>
                  </a:lnTo>
                  <a:lnTo>
                    <a:pt x="845" y="954"/>
                  </a:lnTo>
                  <a:lnTo>
                    <a:pt x="859" y="1000"/>
                  </a:lnTo>
                  <a:lnTo>
                    <a:pt x="873" y="1046"/>
                  </a:lnTo>
                  <a:lnTo>
                    <a:pt x="888" y="1090"/>
                  </a:lnTo>
                  <a:lnTo>
                    <a:pt x="904" y="1134"/>
                  </a:lnTo>
                  <a:lnTo>
                    <a:pt x="919" y="1176"/>
                  </a:lnTo>
                  <a:lnTo>
                    <a:pt x="936" y="1218"/>
                  </a:lnTo>
                  <a:lnTo>
                    <a:pt x="953" y="1257"/>
                  </a:lnTo>
                  <a:lnTo>
                    <a:pt x="970" y="1297"/>
                  </a:lnTo>
                  <a:lnTo>
                    <a:pt x="970" y="1297"/>
                  </a:lnTo>
                  <a:lnTo>
                    <a:pt x="992" y="1343"/>
                  </a:lnTo>
                  <a:lnTo>
                    <a:pt x="1018" y="1391"/>
                  </a:lnTo>
                  <a:lnTo>
                    <a:pt x="1044" y="1440"/>
                  </a:lnTo>
                  <a:lnTo>
                    <a:pt x="1073" y="1491"/>
                  </a:lnTo>
                  <a:lnTo>
                    <a:pt x="1103" y="1540"/>
                  </a:lnTo>
                  <a:lnTo>
                    <a:pt x="1137" y="1590"/>
                  </a:lnTo>
                  <a:lnTo>
                    <a:pt x="1171" y="1639"/>
                  </a:lnTo>
                  <a:lnTo>
                    <a:pt x="1208" y="1688"/>
                  </a:lnTo>
                  <a:lnTo>
                    <a:pt x="1246" y="1735"/>
                  </a:lnTo>
                  <a:lnTo>
                    <a:pt x="1285" y="1780"/>
                  </a:lnTo>
                  <a:lnTo>
                    <a:pt x="1305" y="1802"/>
                  </a:lnTo>
                  <a:lnTo>
                    <a:pt x="1326" y="1824"/>
                  </a:lnTo>
                  <a:lnTo>
                    <a:pt x="1347" y="1844"/>
                  </a:lnTo>
                  <a:lnTo>
                    <a:pt x="1368" y="1864"/>
                  </a:lnTo>
                  <a:lnTo>
                    <a:pt x="1390" y="1884"/>
                  </a:lnTo>
                  <a:lnTo>
                    <a:pt x="1412" y="1903"/>
                  </a:lnTo>
                  <a:lnTo>
                    <a:pt x="1434" y="1919"/>
                  </a:lnTo>
                  <a:lnTo>
                    <a:pt x="1457" y="1936"/>
                  </a:lnTo>
                  <a:lnTo>
                    <a:pt x="1479" y="1952"/>
                  </a:lnTo>
                  <a:lnTo>
                    <a:pt x="1502" y="1968"/>
                  </a:lnTo>
                  <a:lnTo>
                    <a:pt x="1526" y="1981"/>
                  </a:lnTo>
                  <a:lnTo>
                    <a:pt x="1549" y="1994"/>
                  </a:lnTo>
                  <a:lnTo>
                    <a:pt x="1864" y="1994"/>
                  </a:lnTo>
                  <a:lnTo>
                    <a:pt x="1864" y="1994"/>
                  </a:lnTo>
                  <a:lnTo>
                    <a:pt x="1887" y="1981"/>
                  </a:lnTo>
                  <a:lnTo>
                    <a:pt x="1910" y="1968"/>
                  </a:lnTo>
                  <a:lnTo>
                    <a:pt x="1933" y="1952"/>
                  </a:lnTo>
                  <a:lnTo>
                    <a:pt x="1956" y="1936"/>
                  </a:lnTo>
                  <a:lnTo>
                    <a:pt x="1978" y="1919"/>
                  </a:lnTo>
                  <a:lnTo>
                    <a:pt x="2001" y="1903"/>
                  </a:lnTo>
                  <a:lnTo>
                    <a:pt x="2023" y="1884"/>
                  </a:lnTo>
                  <a:lnTo>
                    <a:pt x="2044" y="1864"/>
                  </a:lnTo>
                  <a:lnTo>
                    <a:pt x="2066" y="1844"/>
                  </a:lnTo>
                  <a:lnTo>
                    <a:pt x="2087" y="1824"/>
                  </a:lnTo>
                  <a:lnTo>
                    <a:pt x="2108" y="1802"/>
                  </a:lnTo>
                  <a:lnTo>
                    <a:pt x="2127" y="1780"/>
                  </a:lnTo>
                  <a:lnTo>
                    <a:pt x="2167" y="1735"/>
                  </a:lnTo>
                  <a:lnTo>
                    <a:pt x="2205" y="1688"/>
                  </a:lnTo>
                  <a:lnTo>
                    <a:pt x="2241" y="1640"/>
                  </a:lnTo>
                  <a:lnTo>
                    <a:pt x="2276" y="1590"/>
                  </a:lnTo>
                  <a:lnTo>
                    <a:pt x="2308" y="1541"/>
                  </a:lnTo>
                  <a:lnTo>
                    <a:pt x="2340" y="1491"/>
                  </a:lnTo>
                  <a:lnTo>
                    <a:pt x="2369" y="1440"/>
                  </a:lnTo>
                  <a:lnTo>
                    <a:pt x="2395" y="1391"/>
                  </a:lnTo>
                  <a:lnTo>
                    <a:pt x="2420" y="1343"/>
                  </a:lnTo>
                  <a:lnTo>
                    <a:pt x="2442" y="1297"/>
                  </a:lnTo>
                  <a:lnTo>
                    <a:pt x="2442" y="1297"/>
                  </a:lnTo>
                  <a:lnTo>
                    <a:pt x="2460" y="1257"/>
                  </a:lnTo>
                  <a:lnTo>
                    <a:pt x="2477" y="1218"/>
                  </a:lnTo>
                  <a:lnTo>
                    <a:pt x="2494" y="1176"/>
                  </a:lnTo>
                  <a:lnTo>
                    <a:pt x="2509" y="1134"/>
                  </a:lnTo>
                  <a:lnTo>
                    <a:pt x="2525" y="1090"/>
                  </a:lnTo>
                  <a:lnTo>
                    <a:pt x="2540" y="1046"/>
                  </a:lnTo>
                  <a:lnTo>
                    <a:pt x="2554" y="1000"/>
                  </a:lnTo>
                  <a:lnTo>
                    <a:pt x="2567" y="954"/>
                  </a:lnTo>
                  <a:lnTo>
                    <a:pt x="2580" y="907"/>
                  </a:lnTo>
                  <a:lnTo>
                    <a:pt x="2592" y="858"/>
                  </a:lnTo>
                  <a:lnTo>
                    <a:pt x="2603" y="809"/>
                  </a:lnTo>
                  <a:lnTo>
                    <a:pt x="2614" y="758"/>
                  </a:lnTo>
                  <a:lnTo>
                    <a:pt x="2623" y="707"/>
                  </a:lnTo>
                  <a:lnTo>
                    <a:pt x="2632" y="654"/>
                  </a:lnTo>
                  <a:lnTo>
                    <a:pt x="2640" y="600"/>
                  </a:lnTo>
                  <a:lnTo>
                    <a:pt x="2646" y="546"/>
                  </a:lnTo>
                  <a:lnTo>
                    <a:pt x="2646" y="546"/>
                  </a:lnTo>
                  <a:close/>
                  <a:moveTo>
                    <a:pt x="1024" y="1667"/>
                  </a:moveTo>
                  <a:lnTo>
                    <a:pt x="1024" y="1667"/>
                  </a:lnTo>
                  <a:lnTo>
                    <a:pt x="1001" y="1633"/>
                  </a:lnTo>
                  <a:lnTo>
                    <a:pt x="978" y="1596"/>
                  </a:lnTo>
                  <a:lnTo>
                    <a:pt x="955" y="1559"/>
                  </a:lnTo>
                  <a:lnTo>
                    <a:pt x="932" y="1520"/>
                  </a:lnTo>
                  <a:lnTo>
                    <a:pt x="910" y="1480"/>
                  </a:lnTo>
                  <a:lnTo>
                    <a:pt x="889" y="1439"/>
                  </a:lnTo>
                  <a:lnTo>
                    <a:pt x="867" y="1398"/>
                  </a:lnTo>
                  <a:lnTo>
                    <a:pt x="847" y="1354"/>
                  </a:lnTo>
                  <a:lnTo>
                    <a:pt x="847" y="1354"/>
                  </a:lnTo>
                  <a:lnTo>
                    <a:pt x="825" y="1305"/>
                  </a:lnTo>
                  <a:lnTo>
                    <a:pt x="804" y="1255"/>
                  </a:lnTo>
                  <a:lnTo>
                    <a:pt x="784" y="1204"/>
                  </a:lnTo>
                  <a:lnTo>
                    <a:pt x="764" y="1152"/>
                  </a:lnTo>
                  <a:lnTo>
                    <a:pt x="747" y="1097"/>
                  </a:lnTo>
                  <a:lnTo>
                    <a:pt x="729" y="1042"/>
                  </a:lnTo>
                  <a:lnTo>
                    <a:pt x="712" y="984"/>
                  </a:lnTo>
                  <a:lnTo>
                    <a:pt x="696" y="926"/>
                  </a:lnTo>
                  <a:lnTo>
                    <a:pt x="683" y="866"/>
                  </a:lnTo>
                  <a:lnTo>
                    <a:pt x="669" y="804"/>
                  </a:lnTo>
                  <a:lnTo>
                    <a:pt x="657" y="742"/>
                  </a:lnTo>
                  <a:lnTo>
                    <a:pt x="646" y="678"/>
                  </a:lnTo>
                  <a:lnTo>
                    <a:pt x="637" y="612"/>
                  </a:lnTo>
                  <a:lnTo>
                    <a:pt x="628" y="545"/>
                  </a:lnTo>
                  <a:lnTo>
                    <a:pt x="622" y="477"/>
                  </a:lnTo>
                  <a:lnTo>
                    <a:pt x="617" y="407"/>
                  </a:lnTo>
                  <a:lnTo>
                    <a:pt x="617" y="407"/>
                  </a:lnTo>
                  <a:lnTo>
                    <a:pt x="587" y="403"/>
                  </a:lnTo>
                  <a:lnTo>
                    <a:pt x="556" y="397"/>
                  </a:lnTo>
                  <a:lnTo>
                    <a:pt x="528" y="390"/>
                  </a:lnTo>
                  <a:lnTo>
                    <a:pt x="502" y="381"/>
                  </a:lnTo>
                  <a:lnTo>
                    <a:pt x="476" y="370"/>
                  </a:lnTo>
                  <a:lnTo>
                    <a:pt x="452" y="358"/>
                  </a:lnTo>
                  <a:lnTo>
                    <a:pt x="429" y="343"/>
                  </a:lnTo>
                  <a:lnTo>
                    <a:pt x="408" y="327"/>
                  </a:lnTo>
                  <a:lnTo>
                    <a:pt x="387" y="310"/>
                  </a:lnTo>
                  <a:lnTo>
                    <a:pt x="369" y="290"/>
                  </a:lnTo>
                  <a:lnTo>
                    <a:pt x="351" y="269"/>
                  </a:lnTo>
                  <a:lnTo>
                    <a:pt x="337" y="246"/>
                  </a:lnTo>
                  <a:lnTo>
                    <a:pt x="322" y="221"/>
                  </a:lnTo>
                  <a:lnTo>
                    <a:pt x="310" y="195"/>
                  </a:lnTo>
                  <a:lnTo>
                    <a:pt x="299" y="166"/>
                  </a:lnTo>
                  <a:lnTo>
                    <a:pt x="291" y="137"/>
                  </a:lnTo>
                  <a:lnTo>
                    <a:pt x="137" y="137"/>
                  </a:lnTo>
                  <a:lnTo>
                    <a:pt x="137" y="137"/>
                  </a:lnTo>
                  <a:lnTo>
                    <a:pt x="140" y="209"/>
                  </a:lnTo>
                  <a:lnTo>
                    <a:pt x="144" y="281"/>
                  </a:lnTo>
                  <a:lnTo>
                    <a:pt x="151" y="353"/>
                  </a:lnTo>
                  <a:lnTo>
                    <a:pt x="160" y="424"/>
                  </a:lnTo>
                  <a:lnTo>
                    <a:pt x="170" y="493"/>
                  </a:lnTo>
                  <a:lnTo>
                    <a:pt x="184" y="562"/>
                  </a:lnTo>
                  <a:lnTo>
                    <a:pt x="198" y="630"/>
                  </a:lnTo>
                  <a:lnTo>
                    <a:pt x="215" y="697"/>
                  </a:lnTo>
                  <a:lnTo>
                    <a:pt x="234" y="762"/>
                  </a:lnTo>
                  <a:lnTo>
                    <a:pt x="255" y="826"/>
                  </a:lnTo>
                  <a:lnTo>
                    <a:pt x="266" y="858"/>
                  </a:lnTo>
                  <a:lnTo>
                    <a:pt x="279" y="889"/>
                  </a:lnTo>
                  <a:lnTo>
                    <a:pt x="292" y="919"/>
                  </a:lnTo>
                  <a:lnTo>
                    <a:pt x="304" y="951"/>
                  </a:lnTo>
                  <a:lnTo>
                    <a:pt x="318" y="980"/>
                  </a:lnTo>
                  <a:lnTo>
                    <a:pt x="332" y="1010"/>
                  </a:lnTo>
                  <a:lnTo>
                    <a:pt x="347" y="1040"/>
                  </a:lnTo>
                  <a:lnTo>
                    <a:pt x="362" y="1069"/>
                  </a:lnTo>
                  <a:lnTo>
                    <a:pt x="377" y="1097"/>
                  </a:lnTo>
                  <a:lnTo>
                    <a:pt x="394" y="1126"/>
                  </a:lnTo>
                  <a:lnTo>
                    <a:pt x="411" y="1153"/>
                  </a:lnTo>
                  <a:lnTo>
                    <a:pt x="429" y="1180"/>
                  </a:lnTo>
                  <a:lnTo>
                    <a:pt x="429" y="1180"/>
                  </a:lnTo>
                  <a:lnTo>
                    <a:pt x="456" y="1220"/>
                  </a:lnTo>
                  <a:lnTo>
                    <a:pt x="484" y="1258"/>
                  </a:lnTo>
                  <a:lnTo>
                    <a:pt x="514" y="1296"/>
                  </a:lnTo>
                  <a:lnTo>
                    <a:pt x="545" y="1332"/>
                  </a:lnTo>
                  <a:lnTo>
                    <a:pt x="577" y="1367"/>
                  </a:lnTo>
                  <a:lnTo>
                    <a:pt x="611" y="1401"/>
                  </a:lnTo>
                  <a:lnTo>
                    <a:pt x="646" y="1434"/>
                  </a:lnTo>
                  <a:lnTo>
                    <a:pt x="683" y="1466"/>
                  </a:lnTo>
                  <a:lnTo>
                    <a:pt x="720" y="1496"/>
                  </a:lnTo>
                  <a:lnTo>
                    <a:pt x="759" y="1524"/>
                  </a:lnTo>
                  <a:lnTo>
                    <a:pt x="800" y="1552"/>
                  </a:lnTo>
                  <a:lnTo>
                    <a:pt x="842" y="1578"/>
                  </a:lnTo>
                  <a:lnTo>
                    <a:pt x="886" y="1603"/>
                  </a:lnTo>
                  <a:lnTo>
                    <a:pt x="930" y="1626"/>
                  </a:lnTo>
                  <a:lnTo>
                    <a:pt x="977" y="1648"/>
                  </a:lnTo>
                  <a:lnTo>
                    <a:pt x="1024" y="1667"/>
                  </a:lnTo>
                  <a:lnTo>
                    <a:pt x="1024" y="1667"/>
                  </a:lnTo>
                  <a:close/>
                  <a:moveTo>
                    <a:pt x="2796" y="407"/>
                  </a:moveTo>
                  <a:lnTo>
                    <a:pt x="2796" y="407"/>
                  </a:lnTo>
                  <a:lnTo>
                    <a:pt x="2791" y="477"/>
                  </a:lnTo>
                  <a:lnTo>
                    <a:pt x="2783" y="545"/>
                  </a:lnTo>
                  <a:lnTo>
                    <a:pt x="2776" y="612"/>
                  </a:lnTo>
                  <a:lnTo>
                    <a:pt x="2767" y="678"/>
                  </a:lnTo>
                  <a:lnTo>
                    <a:pt x="2755" y="742"/>
                  </a:lnTo>
                  <a:lnTo>
                    <a:pt x="2744" y="804"/>
                  </a:lnTo>
                  <a:lnTo>
                    <a:pt x="2730" y="866"/>
                  </a:lnTo>
                  <a:lnTo>
                    <a:pt x="2715" y="926"/>
                  </a:lnTo>
                  <a:lnTo>
                    <a:pt x="2701" y="984"/>
                  </a:lnTo>
                  <a:lnTo>
                    <a:pt x="2684" y="1042"/>
                  </a:lnTo>
                  <a:lnTo>
                    <a:pt x="2666" y="1097"/>
                  </a:lnTo>
                  <a:lnTo>
                    <a:pt x="2647" y="1152"/>
                  </a:lnTo>
                  <a:lnTo>
                    <a:pt x="2629" y="1204"/>
                  </a:lnTo>
                  <a:lnTo>
                    <a:pt x="2609" y="1255"/>
                  </a:lnTo>
                  <a:lnTo>
                    <a:pt x="2588" y="1305"/>
                  </a:lnTo>
                  <a:lnTo>
                    <a:pt x="2566" y="1354"/>
                  </a:lnTo>
                  <a:lnTo>
                    <a:pt x="2566" y="1354"/>
                  </a:lnTo>
                  <a:lnTo>
                    <a:pt x="2545" y="1398"/>
                  </a:lnTo>
                  <a:lnTo>
                    <a:pt x="2524" y="1439"/>
                  </a:lnTo>
                  <a:lnTo>
                    <a:pt x="2502" y="1480"/>
                  </a:lnTo>
                  <a:lnTo>
                    <a:pt x="2480" y="1520"/>
                  </a:lnTo>
                  <a:lnTo>
                    <a:pt x="2458" y="1559"/>
                  </a:lnTo>
                  <a:lnTo>
                    <a:pt x="2435" y="1596"/>
                  </a:lnTo>
                  <a:lnTo>
                    <a:pt x="2412" y="1633"/>
                  </a:lnTo>
                  <a:lnTo>
                    <a:pt x="2389" y="1667"/>
                  </a:lnTo>
                  <a:lnTo>
                    <a:pt x="2389" y="1667"/>
                  </a:lnTo>
                  <a:lnTo>
                    <a:pt x="2436" y="1648"/>
                  </a:lnTo>
                  <a:lnTo>
                    <a:pt x="2482" y="1626"/>
                  </a:lnTo>
                  <a:lnTo>
                    <a:pt x="2527" y="1603"/>
                  </a:lnTo>
                  <a:lnTo>
                    <a:pt x="2570" y="1578"/>
                  </a:lnTo>
                  <a:lnTo>
                    <a:pt x="2613" y="1552"/>
                  </a:lnTo>
                  <a:lnTo>
                    <a:pt x="2653" y="1524"/>
                  </a:lnTo>
                  <a:lnTo>
                    <a:pt x="2692" y="1496"/>
                  </a:lnTo>
                  <a:lnTo>
                    <a:pt x="2730" y="1466"/>
                  </a:lnTo>
                  <a:lnTo>
                    <a:pt x="2767" y="1434"/>
                  </a:lnTo>
                  <a:lnTo>
                    <a:pt x="2801" y="1401"/>
                  </a:lnTo>
                  <a:lnTo>
                    <a:pt x="2835" y="1367"/>
                  </a:lnTo>
                  <a:lnTo>
                    <a:pt x="2867" y="1332"/>
                  </a:lnTo>
                  <a:lnTo>
                    <a:pt x="2898" y="1296"/>
                  </a:lnTo>
                  <a:lnTo>
                    <a:pt x="2929" y="1258"/>
                  </a:lnTo>
                  <a:lnTo>
                    <a:pt x="2957" y="1220"/>
                  </a:lnTo>
                  <a:lnTo>
                    <a:pt x="2984" y="1180"/>
                  </a:lnTo>
                  <a:lnTo>
                    <a:pt x="2984" y="1180"/>
                  </a:lnTo>
                  <a:lnTo>
                    <a:pt x="3002" y="1153"/>
                  </a:lnTo>
                  <a:lnTo>
                    <a:pt x="3019" y="1126"/>
                  </a:lnTo>
                  <a:lnTo>
                    <a:pt x="3034" y="1097"/>
                  </a:lnTo>
                  <a:lnTo>
                    <a:pt x="3050" y="1069"/>
                  </a:lnTo>
                  <a:lnTo>
                    <a:pt x="3066" y="1040"/>
                  </a:lnTo>
                  <a:lnTo>
                    <a:pt x="3080" y="1010"/>
                  </a:lnTo>
                  <a:lnTo>
                    <a:pt x="3095" y="980"/>
                  </a:lnTo>
                  <a:lnTo>
                    <a:pt x="3109" y="951"/>
                  </a:lnTo>
                  <a:lnTo>
                    <a:pt x="3121" y="919"/>
                  </a:lnTo>
                  <a:lnTo>
                    <a:pt x="3134" y="889"/>
                  </a:lnTo>
                  <a:lnTo>
                    <a:pt x="3145" y="858"/>
                  </a:lnTo>
                  <a:lnTo>
                    <a:pt x="3157" y="826"/>
                  </a:lnTo>
                  <a:lnTo>
                    <a:pt x="3179" y="762"/>
                  </a:lnTo>
                  <a:lnTo>
                    <a:pt x="3198" y="697"/>
                  </a:lnTo>
                  <a:lnTo>
                    <a:pt x="3214" y="630"/>
                  </a:lnTo>
                  <a:lnTo>
                    <a:pt x="3229" y="562"/>
                  </a:lnTo>
                  <a:lnTo>
                    <a:pt x="3242" y="493"/>
                  </a:lnTo>
                  <a:lnTo>
                    <a:pt x="3253" y="424"/>
                  </a:lnTo>
                  <a:lnTo>
                    <a:pt x="3261" y="353"/>
                  </a:lnTo>
                  <a:lnTo>
                    <a:pt x="3268" y="281"/>
                  </a:lnTo>
                  <a:lnTo>
                    <a:pt x="3273" y="209"/>
                  </a:lnTo>
                  <a:lnTo>
                    <a:pt x="3276" y="137"/>
                  </a:lnTo>
                  <a:lnTo>
                    <a:pt x="3122" y="137"/>
                  </a:lnTo>
                  <a:lnTo>
                    <a:pt x="3122" y="137"/>
                  </a:lnTo>
                  <a:lnTo>
                    <a:pt x="3113" y="166"/>
                  </a:lnTo>
                  <a:lnTo>
                    <a:pt x="3102" y="195"/>
                  </a:lnTo>
                  <a:lnTo>
                    <a:pt x="3090" y="221"/>
                  </a:lnTo>
                  <a:lnTo>
                    <a:pt x="3076" y="246"/>
                  </a:lnTo>
                  <a:lnTo>
                    <a:pt x="3061" y="269"/>
                  </a:lnTo>
                  <a:lnTo>
                    <a:pt x="3044" y="290"/>
                  </a:lnTo>
                  <a:lnTo>
                    <a:pt x="3025" y="310"/>
                  </a:lnTo>
                  <a:lnTo>
                    <a:pt x="3005" y="327"/>
                  </a:lnTo>
                  <a:lnTo>
                    <a:pt x="2984" y="343"/>
                  </a:lnTo>
                  <a:lnTo>
                    <a:pt x="2961" y="358"/>
                  </a:lnTo>
                  <a:lnTo>
                    <a:pt x="2937" y="370"/>
                  </a:lnTo>
                  <a:lnTo>
                    <a:pt x="2911" y="381"/>
                  </a:lnTo>
                  <a:lnTo>
                    <a:pt x="2884" y="390"/>
                  </a:lnTo>
                  <a:lnTo>
                    <a:pt x="2856" y="397"/>
                  </a:lnTo>
                  <a:lnTo>
                    <a:pt x="2826" y="403"/>
                  </a:lnTo>
                  <a:lnTo>
                    <a:pt x="2796" y="407"/>
                  </a:lnTo>
                  <a:lnTo>
                    <a:pt x="2796" y="407"/>
                  </a:lnTo>
                  <a:close/>
                  <a:moveTo>
                    <a:pt x="1223" y="3589"/>
                  </a:moveTo>
                  <a:lnTo>
                    <a:pt x="1223" y="3589"/>
                  </a:lnTo>
                  <a:lnTo>
                    <a:pt x="1215" y="3589"/>
                  </a:lnTo>
                  <a:lnTo>
                    <a:pt x="1208" y="3590"/>
                  </a:lnTo>
                  <a:lnTo>
                    <a:pt x="1202" y="3592"/>
                  </a:lnTo>
                  <a:lnTo>
                    <a:pt x="1195" y="3594"/>
                  </a:lnTo>
                  <a:lnTo>
                    <a:pt x="1190" y="3596"/>
                  </a:lnTo>
                  <a:lnTo>
                    <a:pt x="1184" y="3600"/>
                  </a:lnTo>
                  <a:lnTo>
                    <a:pt x="1179" y="3604"/>
                  </a:lnTo>
                  <a:lnTo>
                    <a:pt x="1173" y="3609"/>
                  </a:lnTo>
                  <a:lnTo>
                    <a:pt x="1166" y="3618"/>
                  </a:lnTo>
                  <a:lnTo>
                    <a:pt x="1162" y="3625"/>
                  </a:lnTo>
                  <a:lnTo>
                    <a:pt x="1160" y="3630"/>
                  </a:lnTo>
                  <a:lnTo>
                    <a:pt x="1157" y="3636"/>
                  </a:lnTo>
                  <a:lnTo>
                    <a:pt x="1156" y="3643"/>
                  </a:lnTo>
                  <a:lnTo>
                    <a:pt x="1155" y="3650"/>
                  </a:lnTo>
                  <a:lnTo>
                    <a:pt x="1154" y="3657"/>
                  </a:lnTo>
                  <a:lnTo>
                    <a:pt x="1154" y="3657"/>
                  </a:lnTo>
                  <a:lnTo>
                    <a:pt x="1155" y="3663"/>
                  </a:lnTo>
                  <a:lnTo>
                    <a:pt x="1156" y="3671"/>
                  </a:lnTo>
                  <a:lnTo>
                    <a:pt x="1157" y="3677"/>
                  </a:lnTo>
                  <a:lnTo>
                    <a:pt x="1160" y="3683"/>
                  </a:lnTo>
                  <a:lnTo>
                    <a:pt x="1162" y="3689"/>
                  </a:lnTo>
                  <a:lnTo>
                    <a:pt x="1166" y="3695"/>
                  </a:lnTo>
                  <a:lnTo>
                    <a:pt x="1173" y="3705"/>
                  </a:lnTo>
                  <a:lnTo>
                    <a:pt x="1179" y="3709"/>
                  </a:lnTo>
                  <a:lnTo>
                    <a:pt x="1184" y="3713"/>
                  </a:lnTo>
                  <a:lnTo>
                    <a:pt x="1190" y="3717"/>
                  </a:lnTo>
                  <a:lnTo>
                    <a:pt x="1195" y="3720"/>
                  </a:lnTo>
                  <a:lnTo>
                    <a:pt x="1202" y="3722"/>
                  </a:lnTo>
                  <a:lnTo>
                    <a:pt x="1208" y="3724"/>
                  </a:lnTo>
                  <a:lnTo>
                    <a:pt x="1215" y="3725"/>
                  </a:lnTo>
                  <a:lnTo>
                    <a:pt x="1223" y="3725"/>
                  </a:lnTo>
                  <a:lnTo>
                    <a:pt x="2190" y="3725"/>
                  </a:lnTo>
                  <a:lnTo>
                    <a:pt x="2190" y="3725"/>
                  </a:lnTo>
                  <a:lnTo>
                    <a:pt x="2198" y="3725"/>
                  </a:lnTo>
                  <a:lnTo>
                    <a:pt x="2204" y="3724"/>
                  </a:lnTo>
                  <a:lnTo>
                    <a:pt x="2210" y="3722"/>
                  </a:lnTo>
                  <a:lnTo>
                    <a:pt x="2216" y="3720"/>
                  </a:lnTo>
                  <a:lnTo>
                    <a:pt x="2223" y="3717"/>
                  </a:lnTo>
                  <a:lnTo>
                    <a:pt x="2229" y="3713"/>
                  </a:lnTo>
                  <a:lnTo>
                    <a:pt x="2238" y="3705"/>
                  </a:lnTo>
                  <a:lnTo>
                    <a:pt x="2243" y="3700"/>
                  </a:lnTo>
                  <a:lnTo>
                    <a:pt x="2247" y="3695"/>
                  </a:lnTo>
                  <a:lnTo>
                    <a:pt x="2250" y="3689"/>
                  </a:lnTo>
                  <a:lnTo>
                    <a:pt x="2253" y="3683"/>
                  </a:lnTo>
                  <a:lnTo>
                    <a:pt x="2255" y="3677"/>
                  </a:lnTo>
                  <a:lnTo>
                    <a:pt x="2257" y="3671"/>
                  </a:lnTo>
                  <a:lnTo>
                    <a:pt x="2258" y="3663"/>
                  </a:lnTo>
                  <a:lnTo>
                    <a:pt x="2258" y="3657"/>
                  </a:lnTo>
                  <a:lnTo>
                    <a:pt x="2258" y="3657"/>
                  </a:lnTo>
                  <a:lnTo>
                    <a:pt x="2258" y="3650"/>
                  </a:lnTo>
                  <a:lnTo>
                    <a:pt x="2257" y="3643"/>
                  </a:lnTo>
                  <a:lnTo>
                    <a:pt x="2255" y="3636"/>
                  </a:lnTo>
                  <a:lnTo>
                    <a:pt x="2253" y="3630"/>
                  </a:lnTo>
                  <a:lnTo>
                    <a:pt x="2250" y="3625"/>
                  </a:lnTo>
                  <a:lnTo>
                    <a:pt x="2247" y="3618"/>
                  </a:lnTo>
                  <a:lnTo>
                    <a:pt x="2238" y="3609"/>
                  </a:lnTo>
                  <a:lnTo>
                    <a:pt x="2229" y="3600"/>
                  </a:lnTo>
                  <a:lnTo>
                    <a:pt x="2223" y="3596"/>
                  </a:lnTo>
                  <a:lnTo>
                    <a:pt x="2216" y="3594"/>
                  </a:lnTo>
                  <a:lnTo>
                    <a:pt x="2210" y="3592"/>
                  </a:lnTo>
                  <a:lnTo>
                    <a:pt x="2204" y="3590"/>
                  </a:lnTo>
                  <a:lnTo>
                    <a:pt x="2198" y="3589"/>
                  </a:lnTo>
                  <a:lnTo>
                    <a:pt x="2190" y="3589"/>
                  </a:lnTo>
                  <a:lnTo>
                    <a:pt x="1223" y="3589"/>
                  </a:lnTo>
                  <a:lnTo>
                    <a:pt x="1223" y="3589"/>
                  </a:lnTo>
                  <a:close/>
                  <a:moveTo>
                    <a:pt x="1601" y="2728"/>
                  </a:moveTo>
                  <a:lnTo>
                    <a:pt x="1601" y="2865"/>
                  </a:lnTo>
                  <a:lnTo>
                    <a:pt x="1810" y="2865"/>
                  </a:lnTo>
                  <a:lnTo>
                    <a:pt x="1810" y="2728"/>
                  </a:lnTo>
                  <a:lnTo>
                    <a:pt x="1601" y="2728"/>
                  </a:lnTo>
                  <a:lnTo>
                    <a:pt x="1601" y="2728"/>
                  </a:lnTo>
                  <a:close/>
                  <a:moveTo>
                    <a:pt x="1601" y="2267"/>
                  </a:moveTo>
                  <a:lnTo>
                    <a:pt x="1810" y="2267"/>
                  </a:lnTo>
                  <a:lnTo>
                    <a:pt x="1810" y="2130"/>
                  </a:lnTo>
                  <a:lnTo>
                    <a:pt x="1601" y="2130"/>
                  </a:lnTo>
                  <a:lnTo>
                    <a:pt x="1601" y="2267"/>
                  </a:lnTo>
                  <a:lnTo>
                    <a:pt x="1601" y="2267"/>
                  </a:lnTo>
                  <a:close/>
                  <a:moveTo>
                    <a:pt x="1546" y="3001"/>
                  </a:moveTo>
                  <a:lnTo>
                    <a:pt x="1546" y="3001"/>
                  </a:lnTo>
                  <a:lnTo>
                    <a:pt x="1507" y="3016"/>
                  </a:lnTo>
                  <a:lnTo>
                    <a:pt x="1468" y="3032"/>
                  </a:lnTo>
                  <a:lnTo>
                    <a:pt x="1450" y="3042"/>
                  </a:lnTo>
                  <a:lnTo>
                    <a:pt x="1431" y="3052"/>
                  </a:lnTo>
                  <a:lnTo>
                    <a:pt x="1413" y="3063"/>
                  </a:lnTo>
                  <a:lnTo>
                    <a:pt x="1395" y="3075"/>
                  </a:lnTo>
                  <a:lnTo>
                    <a:pt x="1378" y="3088"/>
                  </a:lnTo>
                  <a:lnTo>
                    <a:pt x="1363" y="3103"/>
                  </a:lnTo>
                  <a:lnTo>
                    <a:pt x="1348" y="3118"/>
                  </a:lnTo>
                  <a:lnTo>
                    <a:pt x="1335" y="3135"/>
                  </a:lnTo>
                  <a:lnTo>
                    <a:pt x="1323" y="3154"/>
                  </a:lnTo>
                  <a:lnTo>
                    <a:pt x="1313" y="3175"/>
                  </a:lnTo>
                  <a:lnTo>
                    <a:pt x="1304" y="3197"/>
                  </a:lnTo>
                  <a:lnTo>
                    <a:pt x="1298" y="3221"/>
                  </a:lnTo>
                  <a:lnTo>
                    <a:pt x="2115" y="3221"/>
                  </a:lnTo>
                  <a:lnTo>
                    <a:pt x="2115" y="3221"/>
                  </a:lnTo>
                  <a:lnTo>
                    <a:pt x="2109" y="3199"/>
                  </a:lnTo>
                  <a:lnTo>
                    <a:pt x="2100" y="3178"/>
                  </a:lnTo>
                  <a:lnTo>
                    <a:pt x="2090" y="3158"/>
                  </a:lnTo>
                  <a:lnTo>
                    <a:pt x="2079" y="3140"/>
                  </a:lnTo>
                  <a:lnTo>
                    <a:pt x="2066" y="3124"/>
                  </a:lnTo>
                  <a:lnTo>
                    <a:pt x="2052" y="3108"/>
                  </a:lnTo>
                  <a:lnTo>
                    <a:pt x="2037" y="3094"/>
                  </a:lnTo>
                  <a:lnTo>
                    <a:pt x="2021" y="3081"/>
                  </a:lnTo>
                  <a:lnTo>
                    <a:pt x="2004" y="3068"/>
                  </a:lnTo>
                  <a:lnTo>
                    <a:pt x="1985" y="3057"/>
                  </a:lnTo>
                  <a:lnTo>
                    <a:pt x="1966" y="3046"/>
                  </a:lnTo>
                  <a:lnTo>
                    <a:pt x="1948" y="3036"/>
                  </a:lnTo>
                  <a:lnTo>
                    <a:pt x="1928" y="3026"/>
                  </a:lnTo>
                  <a:lnTo>
                    <a:pt x="1908" y="3018"/>
                  </a:lnTo>
                  <a:lnTo>
                    <a:pt x="1867" y="3001"/>
                  </a:lnTo>
                  <a:lnTo>
                    <a:pt x="1546" y="3001"/>
                  </a:lnTo>
                  <a:lnTo>
                    <a:pt x="1546" y="3001"/>
                  </a:lnTo>
                  <a:close/>
                  <a:moveTo>
                    <a:pt x="2451" y="3357"/>
                  </a:moveTo>
                  <a:lnTo>
                    <a:pt x="962" y="3357"/>
                  </a:lnTo>
                  <a:lnTo>
                    <a:pt x="962" y="3956"/>
                  </a:lnTo>
                  <a:lnTo>
                    <a:pt x="2451" y="3956"/>
                  </a:lnTo>
                  <a:lnTo>
                    <a:pt x="2451" y="3357"/>
                  </a:lnTo>
                  <a:lnTo>
                    <a:pt x="2451" y="3357"/>
                  </a:lnTo>
                  <a:close/>
                </a:path>
              </a:pathLst>
            </a:custGeom>
            <a:solidFill>
              <a:srgbClr val="80BBAD"/>
            </a:solidFill>
            <a:ln>
              <a:noFill/>
            </a:ln>
          </p:spPr>
          <p:txBody>
            <a:bodyPr vert="horz" wrap="square" lIns="96017" tIns="48008" rIns="96017" bIns="48008" numCol="1" anchor="t" anchorCtr="0" compatLnSpc="1">
              <a:prstTxWarp prst="textNoShape">
                <a:avLst/>
              </a:prstTxWarp>
            </a:bodyPr>
            <a:lstStyle/>
            <a:p>
              <a:endParaRPr lang="en-US" sz="1890"/>
            </a:p>
          </p:txBody>
        </p: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C1BDF527-B08B-A94C-A203-0D9AA41933D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324794" y="19739788"/>
              <a:ext cx="327684" cy="506421"/>
            </a:xfrm>
            <a:custGeom>
              <a:avLst/>
              <a:gdLst>
                <a:gd name="T0" fmla="*/ 115 w 1337"/>
                <a:gd name="T1" fmla="*/ 2061 h 2064"/>
                <a:gd name="T2" fmla="*/ 63 w 1337"/>
                <a:gd name="T3" fmla="*/ 2039 h 2064"/>
                <a:gd name="T4" fmla="*/ 25 w 1337"/>
                <a:gd name="T5" fmla="*/ 1999 h 2064"/>
                <a:gd name="T6" fmla="*/ 3 w 1337"/>
                <a:gd name="T7" fmla="*/ 1949 h 2064"/>
                <a:gd name="T8" fmla="*/ 0 w 1337"/>
                <a:gd name="T9" fmla="*/ 144 h 2064"/>
                <a:gd name="T10" fmla="*/ 11 w 1337"/>
                <a:gd name="T11" fmla="*/ 88 h 2064"/>
                <a:gd name="T12" fmla="*/ 42 w 1337"/>
                <a:gd name="T13" fmla="*/ 43 h 2064"/>
                <a:gd name="T14" fmla="*/ 88 w 1337"/>
                <a:gd name="T15" fmla="*/ 12 h 2064"/>
                <a:gd name="T16" fmla="*/ 144 w 1337"/>
                <a:gd name="T17" fmla="*/ 0 h 2064"/>
                <a:gd name="T18" fmla="*/ 1223 w 1337"/>
                <a:gd name="T19" fmla="*/ 3 h 2064"/>
                <a:gd name="T20" fmla="*/ 1274 w 1337"/>
                <a:gd name="T21" fmla="*/ 25 h 2064"/>
                <a:gd name="T22" fmla="*/ 1314 w 1337"/>
                <a:gd name="T23" fmla="*/ 63 h 2064"/>
                <a:gd name="T24" fmla="*/ 1335 w 1337"/>
                <a:gd name="T25" fmla="*/ 115 h 2064"/>
                <a:gd name="T26" fmla="*/ 1337 w 1337"/>
                <a:gd name="T27" fmla="*/ 1920 h 2064"/>
                <a:gd name="T28" fmla="*/ 1326 w 1337"/>
                <a:gd name="T29" fmla="*/ 1976 h 2064"/>
                <a:gd name="T30" fmla="*/ 1296 w 1337"/>
                <a:gd name="T31" fmla="*/ 2021 h 2064"/>
                <a:gd name="T32" fmla="*/ 1249 w 1337"/>
                <a:gd name="T33" fmla="*/ 2052 h 2064"/>
                <a:gd name="T34" fmla="*/ 1194 w 1337"/>
                <a:gd name="T35" fmla="*/ 2064 h 2064"/>
                <a:gd name="T36" fmla="*/ 80 w 1337"/>
                <a:gd name="T37" fmla="*/ 1926 h 2064"/>
                <a:gd name="T38" fmla="*/ 90 w 1337"/>
                <a:gd name="T39" fmla="*/ 1956 h 2064"/>
                <a:gd name="T40" fmla="*/ 124 w 1337"/>
                <a:gd name="T41" fmla="*/ 1982 h 2064"/>
                <a:gd name="T42" fmla="*/ 1194 w 1337"/>
                <a:gd name="T43" fmla="*/ 1985 h 2064"/>
                <a:gd name="T44" fmla="*/ 1213 w 1337"/>
                <a:gd name="T45" fmla="*/ 1982 h 2064"/>
                <a:gd name="T46" fmla="*/ 1247 w 1337"/>
                <a:gd name="T47" fmla="*/ 1956 h 2064"/>
                <a:gd name="T48" fmla="*/ 1259 w 1337"/>
                <a:gd name="T49" fmla="*/ 1926 h 2064"/>
                <a:gd name="T50" fmla="*/ 79 w 1337"/>
                <a:gd name="T51" fmla="*/ 1920 h 2064"/>
                <a:gd name="T52" fmla="*/ 79 w 1337"/>
                <a:gd name="T53" fmla="*/ 1599 h 2064"/>
                <a:gd name="T54" fmla="*/ 1259 w 1337"/>
                <a:gd name="T55" fmla="*/ 144 h 2064"/>
                <a:gd name="T56" fmla="*/ 1254 w 1337"/>
                <a:gd name="T57" fmla="*/ 119 h 2064"/>
                <a:gd name="T58" fmla="*/ 1219 w 1337"/>
                <a:gd name="T59" fmla="*/ 84 h 2064"/>
                <a:gd name="T60" fmla="*/ 1194 w 1337"/>
                <a:gd name="T61" fmla="*/ 79 h 2064"/>
                <a:gd name="T62" fmla="*/ 130 w 1337"/>
                <a:gd name="T63" fmla="*/ 81 h 2064"/>
                <a:gd name="T64" fmla="*/ 98 w 1337"/>
                <a:gd name="T65" fmla="*/ 99 h 2064"/>
                <a:gd name="T66" fmla="*/ 81 w 1337"/>
                <a:gd name="T67" fmla="*/ 131 h 2064"/>
                <a:gd name="T68" fmla="*/ 1259 w 1337"/>
                <a:gd name="T69" fmla="*/ 293 h 2064"/>
                <a:gd name="T70" fmla="*/ 584 w 1337"/>
                <a:gd name="T71" fmla="*/ 1928 h 2064"/>
                <a:gd name="T72" fmla="*/ 548 w 1337"/>
                <a:gd name="T73" fmla="*/ 1912 h 2064"/>
                <a:gd name="T74" fmla="*/ 520 w 1337"/>
                <a:gd name="T75" fmla="*/ 1885 h 2064"/>
                <a:gd name="T76" fmla="*/ 504 w 1337"/>
                <a:gd name="T77" fmla="*/ 1848 h 2064"/>
                <a:gd name="T78" fmla="*/ 503 w 1337"/>
                <a:gd name="T79" fmla="*/ 1817 h 2064"/>
                <a:gd name="T80" fmla="*/ 514 w 1337"/>
                <a:gd name="T81" fmla="*/ 1779 h 2064"/>
                <a:gd name="T82" fmla="*/ 539 w 1337"/>
                <a:gd name="T83" fmla="*/ 1749 h 2064"/>
                <a:gd name="T84" fmla="*/ 574 w 1337"/>
                <a:gd name="T85" fmla="*/ 1729 h 2064"/>
                <a:gd name="T86" fmla="*/ 771 w 1337"/>
                <a:gd name="T87" fmla="*/ 1725 h 2064"/>
                <a:gd name="T88" fmla="*/ 802 w 1337"/>
                <a:gd name="T89" fmla="*/ 1729 h 2064"/>
                <a:gd name="T90" fmla="*/ 836 w 1337"/>
                <a:gd name="T91" fmla="*/ 1749 h 2064"/>
                <a:gd name="T92" fmla="*/ 861 w 1337"/>
                <a:gd name="T93" fmla="*/ 1779 h 2064"/>
                <a:gd name="T94" fmla="*/ 874 w 1337"/>
                <a:gd name="T95" fmla="*/ 1817 h 2064"/>
                <a:gd name="T96" fmla="*/ 872 w 1337"/>
                <a:gd name="T97" fmla="*/ 1848 h 2064"/>
                <a:gd name="T98" fmla="*/ 856 w 1337"/>
                <a:gd name="T99" fmla="*/ 1885 h 2064"/>
                <a:gd name="T100" fmla="*/ 828 w 1337"/>
                <a:gd name="T101" fmla="*/ 1912 h 2064"/>
                <a:gd name="T102" fmla="*/ 792 w 1337"/>
                <a:gd name="T103" fmla="*/ 1928 h 2064"/>
                <a:gd name="T104" fmla="*/ 418 w 1337"/>
                <a:gd name="T105" fmla="*/ 223 h 2064"/>
                <a:gd name="T106" fmla="*/ 396 w 1337"/>
                <a:gd name="T107" fmla="*/ 217 h 2064"/>
                <a:gd name="T108" fmla="*/ 379 w 1337"/>
                <a:gd name="T109" fmla="*/ 192 h 2064"/>
                <a:gd name="T110" fmla="*/ 382 w 1337"/>
                <a:gd name="T111" fmla="*/ 168 h 2064"/>
                <a:gd name="T112" fmla="*/ 403 w 1337"/>
                <a:gd name="T113" fmla="*/ 147 h 2064"/>
                <a:gd name="T114" fmla="*/ 919 w 1337"/>
                <a:gd name="T115" fmla="*/ 144 h 2064"/>
                <a:gd name="T116" fmla="*/ 947 w 1337"/>
                <a:gd name="T117" fmla="*/ 156 h 2064"/>
                <a:gd name="T118" fmla="*/ 960 w 1337"/>
                <a:gd name="T119" fmla="*/ 183 h 2064"/>
                <a:gd name="T120" fmla="*/ 952 w 1337"/>
                <a:gd name="T121" fmla="*/ 205 h 2064"/>
                <a:gd name="T122" fmla="*/ 927 w 1337"/>
                <a:gd name="T123" fmla="*/ 223 h 2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37" h="2064">
                  <a:moveTo>
                    <a:pt x="144" y="2064"/>
                  </a:moveTo>
                  <a:lnTo>
                    <a:pt x="144" y="2064"/>
                  </a:lnTo>
                  <a:lnTo>
                    <a:pt x="129" y="2063"/>
                  </a:lnTo>
                  <a:lnTo>
                    <a:pt x="115" y="2061"/>
                  </a:lnTo>
                  <a:lnTo>
                    <a:pt x="101" y="2057"/>
                  </a:lnTo>
                  <a:lnTo>
                    <a:pt x="88" y="2052"/>
                  </a:lnTo>
                  <a:lnTo>
                    <a:pt x="75" y="2046"/>
                  </a:lnTo>
                  <a:lnTo>
                    <a:pt x="63" y="2039"/>
                  </a:lnTo>
                  <a:lnTo>
                    <a:pt x="53" y="2031"/>
                  </a:lnTo>
                  <a:lnTo>
                    <a:pt x="42" y="2021"/>
                  </a:lnTo>
                  <a:lnTo>
                    <a:pt x="33" y="2011"/>
                  </a:lnTo>
                  <a:lnTo>
                    <a:pt x="25" y="1999"/>
                  </a:lnTo>
                  <a:lnTo>
                    <a:pt x="17" y="1988"/>
                  </a:lnTo>
                  <a:lnTo>
                    <a:pt x="11" y="1976"/>
                  </a:lnTo>
                  <a:lnTo>
                    <a:pt x="6" y="1962"/>
                  </a:lnTo>
                  <a:lnTo>
                    <a:pt x="3" y="1949"/>
                  </a:lnTo>
                  <a:lnTo>
                    <a:pt x="1" y="1934"/>
                  </a:lnTo>
                  <a:lnTo>
                    <a:pt x="0" y="1920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1" y="130"/>
                  </a:lnTo>
                  <a:lnTo>
                    <a:pt x="3" y="115"/>
                  </a:lnTo>
                  <a:lnTo>
                    <a:pt x="6" y="102"/>
                  </a:lnTo>
                  <a:lnTo>
                    <a:pt x="11" y="88"/>
                  </a:lnTo>
                  <a:lnTo>
                    <a:pt x="17" y="76"/>
                  </a:lnTo>
                  <a:lnTo>
                    <a:pt x="25" y="63"/>
                  </a:lnTo>
                  <a:lnTo>
                    <a:pt x="33" y="53"/>
                  </a:lnTo>
                  <a:lnTo>
                    <a:pt x="42" y="43"/>
                  </a:lnTo>
                  <a:lnTo>
                    <a:pt x="53" y="33"/>
                  </a:lnTo>
                  <a:lnTo>
                    <a:pt x="63" y="25"/>
                  </a:lnTo>
                  <a:lnTo>
                    <a:pt x="75" y="18"/>
                  </a:lnTo>
                  <a:lnTo>
                    <a:pt x="88" y="12"/>
                  </a:lnTo>
                  <a:lnTo>
                    <a:pt x="101" y="6"/>
                  </a:lnTo>
                  <a:lnTo>
                    <a:pt x="115" y="3"/>
                  </a:lnTo>
                  <a:lnTo>
                    <a:pt x="129" y="1"/>
                  </a:lnTo>
                  <a:lnTo>
                    <a:pt x="144" y="0"/>
                  </a:lnTo>
                  <a:lnTo>
                    <a:pt x="1194" y="0"/>
                  </a:lnTo>
                  <a:lnTo>
                    <a:pt x="1194" y="0"/>
                  </a:lnTo>
                  <a:lnTo>
                    <a:pt x="1208" y="1"/>
                  </a:lnTo>
                  <a:lnTo>
                    <a:pt x="1223" y="3"/>
                  </a:lnTo>
                  <a:lnTo>
                    <a:pt x="1237" y="6"/>
                  </a:lnTo>
                  <a:lnTo>
                    <a:pt x="1249" y="12"/>
                  </a:lnTo>
                  <a:lnTo>
                    <a:pt x="1262" y="18"/>
                  </a:lnTo>
                  <a:lnTo>
                    <a:pt x="1274" y="25"/>
                  </a:lnTo>
                  <a:lnTo>
                    <a:pt x="1286" y="33"/>
                  </a:lnTo>
                  <a:lnTo>
                    <a:pt x="1296" y="43"/>
                  </a:lnTo>
                  <a:lnTo>
                    <a:pt x="1305" y="53"/>
                  </a:lnTo>
                  <a:lnTo>
                    <a:pt x="1314" y="63"/>
                  </a:lnTo>
                  <a:lnTo>
                    <a:pt x="1321" y="76"/>
                  </a:lnTo>
                  <a:lnTo>
                    <a:pt x="1326" y="88"/>
                  </a:lnTo>
                  <a:lnTo>
                    <a:pt x="1331" y="102"/>
                  </a:lnTo>
                  <a:lnTo>
                    <a:pt x="1335" y="115"/>
                  </a:lnTo>
                  <a:lnTo>
                    <a:pt x="1337" y="130"/>
                  </a:lnTo>
                  <a:lnTo>
                    <a:pt x="1337" y="144"/>
                  </a:lnTo>
                  <a:lnTo>
                    <a:pt x="1337" y="1920"/>
                  </a:lnTo>
                  <a:lnTo>
                    <a:pt x="1337" y="1920"/>
                  </a:lnTo>
                  <a:lnTo>
                    <a:pt x="1337" y="1934"/>
                  </a:lnTo>
                  <a:lnTo>
                    <a:pt x="1335" y="1949"/>
                  </a:lnTo>
                  <a:lnTo>
                    <a:pt x="1331" y="1962"/>
                  </a:lnTo>
                  <a:lnTo>
                    <a:pt x="1326" y="1976"/>
                  </a:lnTo>
                  <a:lnTo>
                    <a:pt x="1321" y="1988"/>
                  </a:lnTo>
                  <a:lnTo>
                    <a:pt x="1314" y="1999"/>
                  </a:lnTo>
                  <a:lnTo>
                    <a:pt x="1305" y="2011"/>
                  </a:lnTo>
                  <a:lnTo>
                    <a:pt x="1296" y="2021"/>
                  </a:lnTo>
                  <a:lnTo>
                    <a:pt x="1286" y="2031"/>
                  </a:lnTo>
                  <a:lnTo>
                    <a:pt x="1274" y="2039"/>
                  </a:lnTo>
                  <a:lnTo>
                    <a:pt x="1262" y="2046"/>
                  </a:lnTo>
                  <a:lnTo>
                    <a:pt x="1249" y="2052"/>
                  </a:lnTo>
                  <a:lnTo>
                    <a:pt x="1237" y="2057"/>
                  </a:lnTo>
                  <a:lnTo>
                    <a:pt x="1223" y="2061"/>
                  </a:lnTo>
                  <a:lnTo>
                    <a:pt x="1208" y="2063"/>
                  </a:lnTo>
                  <a:lnTo>
                    <a:pt x="1194" y="2064"/>
                  </a:lnTo>
                  <a:lnTo>
                    <a:pt x="144" y="2064"/>
                  </a:lnTo>
                  <a:close/>
                  <a:moveTo>
                    <a:pt x="79" y="1920"/>
                  </a:moveTo>
                  <a:lnTo>
                    <a:pt x="79" y="1920"/>
                  </a:lnTo>
                  <a:lnTo>
                    <a:pt x="80" y="1926"/>
                  </a:lnTo>
                  <a:lnTo>
                    <a:pt x="81" y="1932"/>
                  </a:lnTo>
                  <a:lnTo>
                    <a:pt x="82" y="1938"/>
                  </a:lnTo>
                  <a:lnTo>
                    <a:pt x="84" y="1945"/>
                  </a:lnTo>
                  <a:lnTo>
                    <a:pt x="90" y="1956"/>
                  </a:lnTo>
                  <a:lnTo>
                    <a:pt x="98" y="1965"/>
                  </a:lnTo>
                  <a:lnTo>
                    <a:pt x="108" y="1974"/>
                  </a:lnTo>
                  <a:lnTo>
                    <a:pt x="119" y="1980"/>
                  </a:lnTo>
                  <a:lnTo>
                    <a:pt x="124" y="1982"/>
                  </a:lnTo>
                  <a:lnTo>
                    <a:pt x="130" y="1983"/>
                  </a:lnTo>
                  <a:lnTo>
                    <a:pt x="138" y="1984"/>
                  </a:lnTo>
                  <a:lnTo>
                    <a:pt x="144" y="1985"/>
                  </a:lnTo>
                  <a:lnTo>
                    <a:pt x="1194" y="1985"/>
                  </a:lnTo>
                  <a:lnTo>
                    <a:pt x="1194" y="1985"/>
                  </a:lnTo>
                  <a:lnTo>
                    <a:pt x="1201" y="1984"/>
                  </a:lnTo>
                  <a:lnTo>
                    <a:pt x="1207" y="1983"/>
                  </a:lnTo>
                  <a:lnTo>
                    <a:pt x="1213" y="1982"/>
                  </a:lnTo>
                  <a:lnTo>
                    <a:pt x="1219" y="1980"/>
                  </a:lnTo>
                  <a:lnTo>
                    <a:pt x="1230" y="1974"/>
                  </a:lnTo>
                  <a:lnTo>
                    <a:pt x="1240" y="1965"/>
                  </a:lnTo>
                  <a:lnTo>
                    <a:pt x="1247" y="1956"/>
                  </a:lnTo>
                  <a:lnTo>
                    <a:pt x="1254" y="1945"/>
                  </a:lnTo>
                  <a:lnTo>
                    <a:pt x="1256" y="1938"/>
                  </a:lnTo>
                  <a:lnTo>
                    <a:pt x="1258" y="1932"/>
                  </a:lnTo>
                  <a:lnTo>
                    <a:pt x="1259" y="1926"/>
                  </a:lnTo>
                  <a:lnTo>
                    <a:pt x="1259" y="1920"/>
                  </a:lnTo>
                  <a:lnTo>
                    <a:pt x="1259" y="1679"/>
                  </a:lnTo>
                  <a:lnTo>
                    <a:pt x="79" y="1679"/>
                  </a:lnTo>
                  <a:lnTo>
                    <a:pt x="79" y="1920"/>
                  </a:lnTo>
                  <a:close/>
                  <a:moveTo>
                    <a:pt x="1259" y="1599"/>
                  </a:moveTo>
                  <a:lnTo>
                    <a:pt x="1259" y="372"/>
                  </a:lnTo>
                  <a:lnTo>
                    <a:pt x="79" y="372"/>
                  </a:lnTo>
                  <a:lnTo>
                    <a:pt x="79" y="1599"/>
                  </a:lnTo>
                  <a:lnTo>
                    <a:pt x="1259" y="1599"/>
                  </a:lnTo>
                  <a:close/>
                  <a:moveTo>
                    <a:pt x="1259" y="293"/>
                  </a:moveTo>
                  <a:lnTo>
                    <a:pt x="1259" y="144"/>
                  </a:lnTo>
                  <a:lnTo>
                    <a:pt x="1259" y="144"/>
                  </a:lnTo>
                  <a:lnTo>
                    <a:pt x="1259" y="138"/>
                  </a:lnTo>
                  <a:lnTo>
                    <a:pt x="1258" y="131"/>
                  </a:lnTo>
                  <a:lnTo>
                    <a:pt x="1256" y="124"/>
                  </a:lnTo>
                  <a:lnTo>
                    <a:pt x="1254" y="119"/>
                  </a:lnTo>
                  <a:lnTo>
                    <a:pt x="1247" y="108"/>
                  </a:lnTo>
                  <a:lnTo>
                    <a:pt x="1240" y="99"/>
                  </a:lnTo>
                  <a:lnTo>
                    <a:pt x="1230" y="90"/>
                  </a:lnTo>
                  <a:lnTo>
                    <a:pt x="1219" y="84"/>
                  </a:lnTo>
                  <a:lnTo>
                    <a:pt x="1213" y="82"/>
                  </a:lnTo>
                  <a:lnTo>
                    <a:pt x="1207" y="81"/>
                  </a:lnTo>
                  <a:lnTo>
                    <a:pt x="1201" y="80"/>
                  </a:lnTo>
                  <a:lnTo>
                    <a:pt x="1194" y="79"/>
                  </a:lnTo>
                  <a:lnTo>
                    <a:pt x="144" y="79"/>
                  </a:lnTo>
                  <a:lnTo>
                    <a:pt x="144" y="79"/>
                  </a:lnTo>
                  <a:lnTo>
                    <a:pt x="138" y="80"/>
                  </a:lnTo>
                  <a:lnTo>
                    <a:pt x="130" y="81"/>
                  </a:lnTo>
                  <a:lnTo>
                    <a:pt x="124" y="82"/>
                  </a:lnTo>
                  <a:lnTo>
                    <a:pt x="119" y="84"/>
                  </a:lnTo>
                  <a:lnTo>
                    <a:pt x="108" y="90"/>
                  </a:lnTo>
                  <a:lnTo>
                    <a:pt x="98" y="99"/>
                  </a:lnTo>
                  <a:lnTo>
                    <a:pt x="90" y="108"/>
                  </a:lnTo>
                  <a:lnTo>
                    <a:pt x="84" y="119"/>
                  </a:lnTo>
                  <a:lnTo>
                    <a:pt x="82" y="124"/>
                  </a:lnTo>
                  <a:lnTo>
                    <a:pt x="81" y="131"/>
                  </a:lnTo>
                  <a:lnTo>
                    <a:pt x="80" y="138"/>
                  </a:lnTo>
                  <a:lnTo>
                    <a:pt x="79" y="144"/>
                  </a:lnTo>
                  <a:lnTo>
                    <a:pt x="79" y="293"/>
                  </a:lnTo>
                  <a:lnTo>
                    <a:pt x="1259" y="293"/>
                  </a:lnTo>
                  <a:close/>
                  <a:moveTo>
                    <a:pt x="604" y="1930"/>
                  </a:moveTo>
                  <a:lnTo>
                    <a:pt x="604" y="1930"/>
                  </a:lnTo>
                  <a:lnTo>
                    <a:pt x="594" y="1929"/>
                  </a:lnTo>
                  <a:lnTo>
                    <a:pt x="584" y="1928"/>
                  </a:lnTo>
                  <a:lnTo>
                    <a:pt x="574" y="1925"/>
                  </a:lnTo>
                  <a:lnTo>
                    <a:pt x="565" y="1922"/>
                  </a:lnTo>
                  <a:lnTo>
                    <a:pt x="556" y="1918"/>
                  </a:lnTo>
                  <a:lnTo>
                    <a:pt x="548" y="1912"/>
                  </a:lnTo>
                  <a:lnTo>
                    <a:pt x="539" y="1906"/>
                  </a:lnTo>
                  <a:lnTo>
                    <a:pt x="532" y="1900"/>
                  </a:lnTo>
                  <a:lnTo>
                    <a:pt x="526" y="1893"/>
                  </a:lnTo>
                  <a:lnTo>
                    <a:pt x="520" y="1885"/>
                  </a:lnTo>
                  <a:lnTo>
                    <a:pt x="514" y="1876"/>
                  </a:lnTo>
                  <a:lnTo>
                    <a:pt x="510" y="1867"/>
                  </a:lnTo>
                  <a:lnTo>
                    <a:pt x="507" y="1858"/>
                  </a:lnTo>
                  <a:lnTo>
                    <a:pt x="504" y="1848"/>
                  </a:lnTo>
                  <a:lnTo>
                    <a:pt x="503" y="1838"/>
                  </a:lnTo>
                  <a:lnTo>
                    <a:pt x="502" y="1828"/>
                  </a:lnTo>
                  <a:lnTo>
                    <a:pt x="502" y="1828"/>
                  </a:lnTo>
                  <a:lnTo>
                    <a:pt x="503" y="1817"/>
                  </a:lnTo>
                  <a:lnTo>
                    <a:pt x="504" y="1807"/>
                  </a:lnTo>
                  <a:lnTo>
                    <a:pt x="507" y="1797"/>
                  </a:lnTo>
                  <a:lnTo>
                    <a:pt x="510" y="1787"/>
                  </a:lnTo>
                  <a:lnTo>
                    <a:pt x="514" y="1779"/>
                  </a:lnTo>
                  <a:lnTo>
                    <a:pt x="520" y="1771"/>
                  </a:lnTo>
                  <a:lnTo>
                    <a:pt x="526" y="1762"/>
                  </a:lnTo>
                  <a:lnTo>
                    <a:pt x="532" y="1755"/>
                  </a:lnTo>
                  <a:lnTo>
                    <a:pt x="539" y="1749"/>
                  </a:lnTo>
                  <a:lnTo>
                    <a:pt x="548" y="1743"/>
                  </a:lnTo>
                  <a:lnTo>
                    <a:pt x="556" y="1738"/>
                  </a:lnTo>
                  <a:lnTo>
                    <a:pt x="565" y="1733"/>
                  </a:lnTo>
                  <a:lnTo>
                    <a:pt x="574" y="1729"/>
                  </a:lnTo>
                  <a:lnTo>
                    <a:pt x="584" y="1727"/>
                  </a:lnTo>
                  <a:lnTo>
                    <a:pt x="594" y="1725"/>
                  </a:lnTo>
                  <a:lnTo>
                    <a:pt x="604" y="1725"/>
                  </a:lnTo>
                  <a:lnTo>
                    <a:pt x="771" y="1725"/>
                  </a:lnTo>
                  <a:lnTo>
                    <a:pt x="771" y="1725"/>
                  </a:lnTo>
                  <a:lnTo>
                    <a:pt x="781" y="1725"/>
                  </a:lnTo>
                  <a:lnTo>
                    <a:pt x="792" y="1727"/>
                  </a:lnTo>
                  <a:lnTo>
                    <a:pt x="802" y="1729"/>
                  </a:lnTo>
                  <a:lnTo>
                    <a:pt x="812" y="1733"/>
                  </a:lnTo>
                  <a:lnTo>
                    <a:pt x="820" y="1738"/>
                  </a:lnTo>
                  <a:lnTo>
                    <a:pt x="828" y="1743"/>
                  </a:lnTo>
                  <a:lnTo>
                    <a:pt x="836" y="1749"/>
                  </a:lnTo>
                  <a:lnTo>
                    <a:pt x="844" y="1755"/>
                  </a:lnTo>
                  <a:lnTo>
                    <a:pt x="850" y="1762"/>
                  </a:lnTo>
                  <a:lnTo>
                    <a:pt x="856" y="1771"/>
                  </a:lnTo>
                  <a:lnTo>
                    <a:pt x="861" y="1779"/>
                  </a:lnTo>
                  <a:lnTo>
                    <a:pt x="865" y="1787"/>
                  </a:lnTo>
                  <a:lnTo>
                    <a:pt x="869" y="1797"/>
                  </a:lnTo>
                  <a:lnTo>
                    <a:pt x="872" y="1807"/>
                  </a:lnTo>
                  <a:lnTo>
                    <a:pt x="874" y="1817"/>
                  </a:lnTo>
                  <a:lnTo>
                    <a:pt x="874" y="1828"/>
                  </a:lnTo>
                  <a:lnTo>
                    <a:pt x="874" y="1828"/>
                  </a:lnTo>
                  <a:lnTo>
                    <a:pt x="874" y="1838"/>
                  </a:lnTo>
                  <a:lnTo>
                    <a:pt x="872" y="1848"/>
                  </a:lnTo>
                  <a:lnTo>
                    <a:pt x="869" y="1858"/>
                  </a:lnTo>
                  <a:lnTo>
                    <a:pt x="865" y="1867"/>
                  </a:lnTo>
                  <a:lnTo>
                    <a:pt x="861" y="1876"/>
                  </a:lnTo>
                  <a:lnTo>
                    <a:pt x="856" y="1885"/>
                  </a:lnTo>
                  <a:lnTo>
                    <a:pt x="850" y="1893"/>
                  </a:lnTo>
                  <a:lnTo>
                    <a:pt x="844" y="1900"/>
                  </a:lnTo>
                  <a:lnTo>
                    <a:pt x="836" y="1906"/>
                  </a:lnTo>
                  <a:lnTo>
                    <a:pt x="828" y="1912"/>
                  </a:lnTo>
                  <a:lnTo>
                    <a:pt x="820" y="1918"/>
                  </a:lnTo>
                  <a:lnTo>
                    <a:pt x="812" y="1922"/>
                  </a:lnTo>
                  <a:lnTo>
                    <a:pt x="802" y="1925"/>
                  </a:lnTo>
                  <a:lnTo>
                    <a:pt x="792" y="1928"/>
                  </a:lnTo>
                  <a:lnTo>
                    <a:pt x="781" y="1929"/>
                  </a:lnTo>
                  <a:lnTo>
                    <a:pt x="771" y="1930"/>
                  </a:lnTo>
                  <a:lnTo>
                    <a:pt x="604" y="1930"/>
                  </a:lnTo>
                  <a:close/>
                  <a:moveTo>
                    <a:pt x="418" y="223"/>
                  </a:moveTo>
                  <a:lnTo>
                    <a:pt x="418" y="223"/>
                  </a:lnTo>
                  <a:lnTo>
                    <a:pt x="410" y="223"/>
                  </a:lnTo>
                  <a:lnTo>
                    <a:pt x="403" y="220"/>
                  </a:lnTo>
                  <a:lnTo>
                    <a:pt x="396" y="217"/>
                  </a:lnTo>
                  <a:lnTo>
                    <a:pt x="390" y="211"/>
                  </a:lnTo>
                  <a:lnTo>
                    <a:pt x="385" y="205"/>
                  </a:lnTo>
                  <a:lnTo>
                    <a:pt x="382" y="199"/>
                  </a:lnTo>
                  <a:lnTo>
                    <a:pt x="379" y="192"/>
                  </a:lnTo>
                  <a:lnTo>
                    <a:pt x="379" y="183"/>
                  </a:lnTo>
                  <a:lnTo>
                    <a:pt x="379" y="183"/>
                  </a:lnTo>
                  <a:lnTo>
                    <a:pt x="379" y="176"/>
                  </a:lnTo>
                  <a:lnTo>
                    <a:pt x="382" y="168"/>
                  </a:lnTo>
                  <a:lnTo>
                    <a:pt x="385" y="162"/>
                  </a:lnTo>
                  <a:lnTo>
                    <a:pt x="390" y="156"/>
                  </a:lnTo>
                  <a:lnTo>
                    <a:pt x="396" y="151"/>
                  </a:lnTo>
                  <a:lnTo>
                    <a:pt x="403" y="147"/>
                  </a:lnTo>
                  <a:lnTo>
                    <a:pt x="410" y="145"/>
                  </a:lnTo>
                  <a:lnTo>
                    <a:pt x="418" y="144"/>
                  </a:lnTo>
                  <a:lnTo>
                    <a:pt x="919" y="144"/>
                  </a:lnTo>
                  <a:lnTo>
                    <a:pt x="919" y="144"/>
                  </a:lnTo>
                  <a:lnTo>
                    <a:pt x="927" y="145"/>
                  </a:lnTo>
                  <a:lnTo>
                    <a:pt x="935" y="147"/>
                  </a:lnTo>
                  <a:lnTo>
                    <a:pt x="942" y="151"/>
                  </a:lnTo>
                  <a:lnTo>
                    <a:pt x="947" y="156"/>
                  </a:lnTo>
                  <a:lnTo>
                    <a:pt x="952" y="162"/>
                  </a:lnTo>
                  <a:lnTo>
                    <a:pt x="956" y="168"/>
                  </a:lnTo>
                  <a:lnTo>
                    <a:pt x="959" y="176"/>
                  </a:lnTo>
                  <a:lnTo>
                    <a:pt x="960" y="183"/>
                  </a:lnTo>
                  <a:lnTo>
                    <a:pt x="960" y="183"/>
                  </a:lnTo>
                  <a:lnTo>
                    <a:pt x="959" y="192"/>
                  </a:lnTo>
                  <a:lnTo>
                    <a:pt x="956" y="199"/>
                  </a:lnTo>
                  <a:lnTo>
                    <a:pt x="952" y="205"/>
                  </a:lnTo>
                  <a:lnTo>
                    <a:pt x="947" y="211"/>
                  </a:lnTo>
                  <a:lnTo>
                    <a:pt x="942" y="217"/>
                  </a:lnTo>
                  <a:lnTo>
                    <a:pt x="935" y="220"/>
                  </a:lnTo>
                  <a:lnTo>
                    <a:pt x="927" y="223"/>
                  </a:lnTo>
                  <a:lnTo>
                    <a:pt x="919" y="223"/>
                  </a:lnTo>
                  <a:lnTo>
                    <a:pt x="418" y="223"/>
                  </a:lnTo>
                  <a:close/>
                </a:path>
              </a:pathLst>
            </a:custGeom>
            <a:solidFill>
              <a:srgbClr val="80BBAD"/>
            </a:solidFill>
            <a:ln>
              <a:noFill/>
            </a:ln>
          </p:spPr>
          <p:txBody>
            <a:bodyPr vert="horz" wrap="square" lIns="96017" tIns="48008" rIns="96017" bIns="48008" numCol="1" anchor="t" anchorCtr="0" compatLnSpc="1">
              <a:prstTxWarp prst="textNoShape">
                <a:avLst/>
              </a:prstTxWarp>
            </a:bodyPr>
            <a:lstStyle/>
            <a:p>
              <a:endParaRPr lang="en-US" sz="1890"/>
            </a:p>
          </p:txBody>
        </p:sp>
        <p:sp>
          <p:nvSpPr>
            <p:cNvPr id="49" name="Freeform 51">
              <a:extLst>
                <a:ext uri="{FF2B5EF4-FFF2-40B4-BE49-F238E27FC236}">
                  <a16:creationId xmlns:a16="http://schemas.microsoft.com/office/drawing/2014/main" id="{ECA251C9-9CB3-FB49-8985-9DD752B0CBB6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125685" y="21610722"/>
              <a:ext cx="489072" cy="357517"/>
            </a:xfrm>
            <a:custGeom>
              <a:avLst/>
              <a:gdLst>
                <a:gd name="T0" fmla="*/ 3456 w 3792"/>
                <a:gd name="T1" fmla="*/ 619 h 2772"/>
                <a:gd name="T2" fmla="*/ 3174 w 3792"/>
                <a:gd name="T3" fmla="*/ 335 h 2772"/>
                <a:gd name="T4" fmla="*/ 2409 w 3792"/>
                <a:gd name="T5" fmla="*/ 240 h 2772"/>
                <a:gd name="T6" fmla="*/ 2654 w 3792"/>
                <a:gd name="T7" fmla="*/ 796 h 2772"/>
                <a:gd name="T8" fmla="*/ 2535 w 3792"/>
                <a:gd name="T9" fmla="*/ 1457 h 2772"/>
                <a:gd name="T10" fmla="*/ 3250 w 3792"/>
                <a:gd name="T11" fmla="*/ 1719 h 2772"/>
                <a:gd name="T12" fmla="*/ 3398 w 3792"/>
                <a:gd name="T13" fmla="*/ 1453 h 2772"/>
                <a:gd name="T14" fmla="*/ 3656 w 3792"/>
                <a:gd name="T15" fmla="*/ 676 h 2772"/>
                <a:gd name="T16" fmla="*/ 3324 w 3792"/>
                <a:gd name="T17" fmla="*/ 866 h 2772"/>
                <a:gd name="T18" fmla="*/ 3188 w 3792"/>
                <a:gd name="T19" fmla="*/ 1157 h 2772"/>
                <a:gd name="T20" fmla="*/ 2884 w 3792"/>
                <a:gd name="T21" fmla="*/ 1052 h 2772"/>
                <a:gd name="T22" fmla="*/ 2961 w 3792"/>
                <a:gd name="T23" fmla="*/ 739 h 2772"/>
                <a:gd name="T24" fmla="*/ 267 w 3792"/>
                <a:gd name="T25" fmla="*/ 1369 h 2772"/>
                <a:gd name="T26" fmla="*/ 489 w 3792"/>
                <a:gd name="T27" fmla="*/ 1573 h 2772"/>
                <a:gd name="T28" fmla="*/ 1406 w 3792"/>
                <a:gd name="T29" fmla="*/ 1654 h 2772"/>
                <a:gd name="T30" fmla="*/ 1150 w 3792"/>
                <a:gd name="T31" fmla="*/ 1124 h 2772"/>
                <a:gd name="T32" fmla="*/ 1243 w 3792"/>
                <a:gd name="T33" fmla="*/ 456 h 2772"/>
                <a:gd name="T34" fmla="*/ 676 w 3792"/>
                <a:gd name="T35" fmla="*/ 135 h 2772"/>
                <a:gd name="T36" fmla="*/ 500 w 3792"/>
                <a:gd name="T37" fmla="*/ 500 h 2772"/>
                <a:gd name="T38" fmla="*/ 136 w 3792"/>
                <a:gd name="T39" fmla="*/ 676 h 2772"/>
                <a:gd name="T40" fmla="*/ 919 w 3792"/>
                <a:gd name="T41" fmla="*/ 844 h 2772"/>
                <a:gd name="T42" fmla="*/ 812 w 3792"/>
                <a:gd name="T43" fmla="*/ 1148 h 2772"/>
                <a:gd name="T44" fmla="*/ 499 w 3792"/>
                <a:gd name="T45" fmla="*/ 1071 h 2772"/>
                <a:gd name="T46" fmla="*/ 545 w 3792"/>
                <a:gd name="T47" fmla="*/ 753 h 2772"/>
                <a:gd name="T48" fmla="*/ 3283 w 3792"/>
                <a:gd name="T49" fmla="*/ 248 h 2772"/>
                <a:gd name="T50" fmla="*/ 3476 w 3792"/>
                <a:gd name="T51" fmla="*/ 474 h 2772"/>
                <a:gd name="T52" fmla="*/ 3084 w 3792"/>
                <a:gd name="T53" fmla="*/ 834 h 2772"/>
                <a:gd name="T54" fmla="*/ 2990 w 3792"/>
                <a:gd name="T55" fmla="*/ 938 h 2772"/>
                <a:gd name="T56" fmla="*/ 3094 w 3792"/>
                <a:gd name="T57" fmla="*/ 1041 h 2772"/>
                <a:gd name="T58" fmla="*/ 3198 w 3792"/>
                <a:gd name="T59" fmla="*/ 948 h 2772"/>
                <a:gd name="T60" fmla="*/ 3115 w 3792"/>
                <a:gd name="T61" fmla="*/ 835 h 2772"/>
                <a:gd name="T62" fmla="*/ 606 w 3792"/>
                <a:gd name="T63" fmla="*/ 888 h 2772"/>
                <a:gd name="T64" fmla="*/ 639 w 3792"/>
                <a:gd name="T65" fmla="*/ 1023 h 2772"/>
                <a:gd name="T66" fmla="*/ 778 w 3792"/>
                <a:gd name="T67" fmla="*/ 1004 h 2772"/>
                <a:gd name="T68" fmla="*/ 771 w 3792"/>
                <a:gd name="T69" fmla="*/ 863 h 2772"/>
                <a:gd name="T70" fmla="*/ 3538 w 3792"/>
                <a:gd name="T71" fmla="*/ 1514 h 2772"/>
                <a:gd name="T72" fmla="*/ 408 w 3792"/>
                <a:gd name="T73" fmla="*/ 1739 h 2772"/>
                <a:gd name="T74" fmla="*/ 136 w 3792"/>
                <a:gd name="T75" fmla="*/ 1467 h 2772"/>
                <a:gd name="T76" fmla="*/ 332 w 3792"/>
                <a:gd name="T77" fmla="*/ 465 h 2772"/>
                <a:gd name="T78" fmla="*/ 516 w 3792"/>
                <a:gd name="T79" fmla="*/ 230 h 2772"/>
                <a:gd name="T80" fmla="*/ 1773 w 3792"/>
                <a:gd name="T81" fmla="*/ 565 h 2772"/>
                <a:gd name="T82" fmla="*/ 1716 w 3792"/>
                <a:gd name="T83" fmla="*/ 726 h 2772"/>
                <a:gd name="T84" fmla="*/ 1999 w 3792"/>
                <a:gd name="T85" fmla="*/ 1324 h 2772"/>
                <a:gd name="T86" fmla="*/ 2125 w 3792"/>
                <a:gd name="T87" fmla="*/ 1161 h 2772"/>
                <a:gd name="T88" fmla="*/ 1968 w 3792"/>
                <a:gd name="T89" fmla="*/ 405 h 2772"/>
                <a:gd name="T90" fmla="*/ 2030 w 3792"/>
                <a:gd name="T91" fmla="*/ 557 h 2772"/>
                <a:gd name="T92" fmla="*/ 2213 w 3792"/>
                <a:gd name="T93" fmla="*/ 1026 h 2772"/>
                <a:gd name="T94" fmla="*/ 2256 w 3792"/>
                <a:gd name="T95" fmla="*/ 1236 h 2772"/>
                <a:gd name="T96" fmla="*/ 2107 w 3792"/>
                <a:gd name="T97" fmla="*/ 1425 h 2772"/>
                <a:gd name="T98" fmla="*/ 1568 w 3792"/>
                <a:gd name="T99" fmla="*/ 1374 h 2772"/>
                <a:gd name="T100" fmla="*/ 1758 w 3792"/>
                <a:gd name="T101" fmla="*/ 934 h 2772"/>
                <a:gd name="T102" fmla="*/ 1572 w 3792"/>
                <a:gd name="T103" fmla="*/ 718 h 2772"/>
                <a:gd name="T104" fmla="*/ 1631 w 3792"/>
                <a:gd name="T105" fmla="*/ 509 h 2772"/>
                <a:gd name="T106" fmla="*/ 2294 w 3792"/>
                <a:gd name="T107" fmla="*/ 314 h 2772"/>
                <a:gd name="T108" fmla="*/ 1866 w 3792"/>
                <a:gd name="T109" fmla="*/ 136 h 2772"/>
                <a:gd name="T110" fmla="*/ 1458 w 3792"/>
                <a:gd name="T111" fmla="*/ 364 h 2772"/>
                <a:gd name="T112" fmla="*/ 1270 w 3792"/>
                <a:gd name="T113" fmla="*/ 938 h 2772"/>
                <a:gd name="T114" fmla="*/ 1437 w 3792"/>
                <a:gd name="T115" fmla="*/ 1482 h 2772"/>
                <a:gd name="T116" fmla="*/ 1835 w 3792"/>
                <a:gd name="T117" fmla="*/ 1735 h 2772"/>
                <a:gd name="T118" fmla="*/ 2270 w 3792"/>
                <a:gd name="T119" fmla="*/ 1583 h 2772"/>
                <a:gd name="T120" fmla="*/ 2514 w 3792"/>
                <a:gd name="T121" fmla="*/ 1101 h 2772"/>
                <a:gd name="T122" fmla="*/ 2434 w 3792"/>
                <a:gd name="T123" fmla="*/ 517 h 2772"/>
                <a:gd name="T124" fmla="*/ 3656 w 3792"/>
                <a:gd name="T125" fmla="*/ 2337 h 2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792" h="2772">
                  <a:moveTo>
                    <a:pt x="3792" y="0"/>
                  </a:moveTo>
                  <a:lnTo>
                    <a:pt x="3792" y="2772"/>
                  </a:lnTo>
                  <a:lnTo>
                    <a:pt x="0" y="2772"/>
                  </a:lnTo>
                  <a:lnTo>
                    <a:pt x="0" y="0"/>
                  </a:lnTo>
                  <a:lnTo>
                    <a:pt x="3792" y="0"/>
                  </a:lnTo>
                  <a:lnTo>
                    <a:pt x="3792" y="0"/>
                  </a:lnTo>
                  <a:close/>
                  <a:moveTo>
                    <a:pt x="3656" y="676"/>
                  </a:moveTo>
                  <a:lnTo>
                    <a:pt x="3656" y="676"/>
                  </a:lnTo>
                  <a:lnTo>
                    <a:pt x="3630" y="672"/>
                  </a:lnTo>
                  <a:lnTo>
                    <a:pt x="3604" y="668"/>
                  </a:lnTo>
                  <a:lnTo>
                    <a:pt x="3578" y="663"/>
                  </a:lnTo>
                  <a:lnTo>
                    <a:pt x="3553" y="655"/>
                  </a:lnTo>
                  <a:lnTo>
                    <a:pt x="3529" y="648"/>
                  </a:lnTo>
                  <a:lnTo>
                    <a:pt x="3503" y="639"/>
                  </a:lnTo>
                  <a:lnTo>
                    <a:pt x="3480" y="629"/>
                  </a:lnTo>
                  <a:lnTo>
                    <a:pt x="3456" y="619"/>
                  </a:lnTo>
                  <a:lnTo>
                    <a:pt x="3433" y="606"/>
                  </a:lnTo>
                  <a:lnTo>
                    <a:pt x="3411" y="594"/>
                  </a:lnTo>
                  <a:lnTo>
                    <a:pt x="3389" y="580"/>
                  </a:lnTo>
                  <a:lnTo>
                    <a:pt x="3369" y="566"/>
                  </a:lnTo>
                  <a:lnTo>
                    <a:pt x="3349" y="551"/>
                  </a:lnTo>
                  <a:lnTo>
                    <a:pt x="3329" y="535"/>
                  </a:lnTo>
                  <a:lnTo>
                    <a:pt x="3310" y="518"/>
                  </a:lnTo>
                  <a:lnTo>
                    <a:pt x="3291" y="500"/>
                  </a:lnTo>
                  <a:lnTo>
                    <a:pt x="3274" y="482"/>
                  </a:lnTo>
                  <a:lnTo>
                    <a:pt x="3257" y="463"/>
                  </a:lnTo>
                  <a:lnTo>
                    <a:pt x="3241" y="443"/>
                  </a:lnTo>
                  <a:lnTo>
                    <a:pt x="3226" y="423"/>
                  </a:lnTo>
                  <a:lnTo>
                    <a:pt x="3212" y="402"/>
                  </a:lnTo>
                  <a:lnTo>
                    <a:pt x="3198" y="380"/>
                  </a:lnTo>
                  <a:lnTo>
                    <a:pt x="3185" y="358"/>
                  </a:lnTo>
                  <a:lnTo>
                    <a:pt x="3174" y="335"/>
                  </a:lnTo>
                  <a:lnTo>
                    <a:pt x="3162" y="312"/>
                  </a:lnTo>
                  <a:lnTo>
                    <a:pt x="3153" y="288"/>
                  </a:lnTo>
                  <a:lnTo>
                    <a:pt x="3145" y="264"/>
                  </a:lnTo>
                  <a:lnTo>
                    <a:pt x="3136" y="239"/>
                  </a:lnTo>
                  <a:lnTo>
                    <a:pt x="3130" y="214"/>
                  </a:lnTo>
                  <a:lnTo>
                    <a:pt x="3124" y="188"/>
                  </a:lnTo>
                  <a:lnTo>
                    <a:pt x="3120" y="162"/>
                  </a:lnTo>
                  <a:lnTo>
                    <a:pt x="3116" y="135"/>
                  </a:lnTo>
                  <a:lnTo>
                    <a:pt x="2295" y="135"/>
                  </a:lnTo>
                  <a:lnTo>
                    <a:pt x="2295" y="135"/>
                  </a:lnTo>
                  <a:lnTo>
                    <a:pt x="2315" y="151"/>
                  </a:lnTo>
                  <a:lnTo>
                    <a:pt x="2335" y="168"/>
                  </a:lnTo>
                  <a:lnTo>
                    <a:pt x="2354" y="185"/>
                  </a:lnTo>
                  <a:lnTo>
                    <a:pt x="2373" y="202"/>
                  </a:lnTo>
                  <a:lnTo>
                    <a:pt x="2392" y="221"/>
                  </a:lnTo>
                  <a:lnTo>
                    <a:pt x="2409" y="240"/>
                  </a:lnTo>
                  <a:lnTo>
                    <a:pt x="2427" y="260"/>
                  </a:lnTo>
                  <a:lnTo>
                    <a:pt x="2444" y="280"/>
                  </a:lnTo>
                  <a:lnTo>
                    <a:pt x="2444" y="280"/>
                  </a:lnTo>
                  <a:lnTo>
                    <a:pt x="2469" y="312"/>
                  </a:lnTo>
                  <a:lnTo>
                    <a:pt x="2492" y="347"/>
                  </a:lnTo>
                  <a:lnTo>
                    <a:pt x="2514" y="381"/>
                  </a:lnTo>
                  <a:lnTo>
                    <a:pt x="2535" y="418"/>
                  </a:lnTo>
                  <a:lnTo>
                    <a:pt x="2555" y="456"/>
                  </a:lnTo>
                  <a:lnTo>
                    <a:pt x="2572" y="495"/>
                  </a:lnTo>
                  <a:lnTo>
                    <a:pt x="2589" y="535"/>
                  </a:lnTo>
                  <a:lnTo>
                    <a:pt x="2604" y="576"/>
                  </a:lnTo>
                  <a:lnTo>
                    <a:pt x="2617" y="619"/>
                  </a:lnTo>
                  <a:lnTo>
                    <a:pt x="2629" y="662"/>
                  </a:lnTo>
                  <a:lnTo>
                    <a:pt x="2639" y="705"/>
                  </a:lnTo>
                  <a:lnTo>
                    <a:pt x="2648" y="750"/>
                  </a:lnTo>
                  <a:lnTo>
                    <a:pt x="2654" y="796"/>
                  </a:lnTo>
                  <a:lnTo>
                    <a:pt x="2659" y="843"/>
                  </a:lnTo>
                  <a:lnTo>
                    <a:pt x="2662" y="890"/>
                  </a:lnTo>
                  <a:lnTo>
                    <a:pt x="2662" y="938"/>
                  </a:lnTo>
                  <a:lnTo>
                    <a:pt x="2662" y="938"/>
                  </a:lnTo>
                  <a:lnTo>
                    <a:pt x="2662" y="985"/>
                  </a:lnTo>
                  <a:lnTo>
                    <a:pt x="2659" y="1032"/>
                  </a:lnTo>
                  <a:lnTo>
                    <a:pt x="2654" y="1078"/>
                  </a:lnTo>
                  <a:lnTo>
                    <a:pt x="2648" y="1124"/>
                  </a:lnTo>
                  <a:lnTo>
                    <a:pt x="2639" y="1169"/>
                  </a:lnTo>
                  <a:lnTo>
                    <a:pt x="2629" y="1213"/>
                  </a:lnTo>
                  <a:lnTo>
                    <a:pt x="2617" y="1256"/>
                  </a:lnTo>
                  <a:lnTo>
                    <a:pt x="2604" y="1299"/>
                  </a:lnTo>
                  <a:lnTo>
                    <a:pt x="2589" y="1339"/>
                  </a:lnTo>
                  <a:lnTo>
                    <a:pt x="2572" y="1379"/>
                  </a:lnTo>
                  <a:lnTo>
                    <a:pt x="2555" y="1419"/>
                  </a:lnTo>
                  <a:lnTo>
                    <a:pt x="2535" y="1457"/>
                  </a:lnTo>
                  <a:lnTo>
                    <a:pt x="2514" y="1493"/>
                  </a:lnTo>
                  <a:lnTo>
                    <a:pt x="2492" y="1528"/>
                  </a:lnTo>
                  <a:lnTo>
                    <a:pt x="2469" y="1562"/>
                  </a:lnTo>
                  <a:lnTo>
                    <a:pt x="2444" y="1595"/>
                  </a:lnTo>
                  <a:lnTo>
                    <a:pt x="2444" y="1595"/>
                  </a:lnTo>
                  <a:lnTo>
                    <a:pt x="2427" y="1614"/>
                  </a:lnTo>
                  <a:lnTo>
                    <a:pt x="2409" y="1634"/>
                  </a:lnTo>
                  <a:lnTo>
                    <a:pt x="2392" y="1654"/>
                  </a:lnTo>
                  <a:lnTo>
                    <a:pt x="2373" y="1672"/>
                  </a:lnTo>
                  <a:lnTo>
                    <a:pt x="2354" y="1690"/>
                  </a:lnTo>
                  <a:lnTo>
                    <a:pt x="2335" y="1707"/>
                  </a:lnTo>
                  <a:lnTo>
                    <a:pt x="2315" y="1723"/>
                  </a:lnTo>
                  <a:lnTo>
                    <a:pt x="2295" y="1739"/>
                  </a:lnTo>
                  <a:lnTo>
                    <a:pt x="3247" y="1739"/>
                  </a:lnTo>
                  <a:lnTo>
                    <a:pt x="3247" y="1739"/>
                  </a:lnTo>
                  <a:lnTo>
                    <a:pt x="3250" y="1719"/>
                  </a:lnTo>
                  <a:lnTo>
                    <a:pt x="3255" y="1700"/>
                  </a:lnTo>
                  <a:lnTo>
                    <a:pt x="3259" y="1680"/>
                  </a:lnTo>
                  <a:lnTo>
                    <a:pt x="3265" y="1662"/>
                  </a:lnTo>
                  <a:lnTo>
                    <a:pt x="3271" y="1644"/>
                  </a:lnTo>
                  <a:lnTo>
                    <a:pt x="3278" y="1625"/>
                  </a:lnTo>
                  <a:lnTo>
                    <a:pt x="3286" y="1607"/>
                  </a:lnTo>
                  <a:lnTo>
                    <a:pt x="3294" y="1590"/>
                  </a:lnTo>
                  <a:lnTo>
                    <a:pt x="3303" y="1573"/>
                  </a:lnTo>
                  <a:lnTo>
                    <a:pt x="3313" y="1556"/>
                  </a:lnTo>
                  <a:lnTo>
                    <a:pt x="3324" y="1540"/>
                  </a:lnTo>
                  <a:lnTo>
                    <a:pt x="3334" y="1525"/>
                  </a:lnTo>
                  <a:lnTo>
                    <a:pt x="3346" y="1509"/>
                  </a:lnTo>
                  <a:lnTo>
                    <a:pt x="3358" y="1494"/>
                  </a:lnTo>
                  <a:lnTo>
                    <a:pt x="3371" y="1480"/>
                  </a:lnTo>
                  <a:lnTo>
                    <a:pt x="3384" y="1466"/>
                  </a:lnTo>
                  <a:lnTo>
                    <a:pt x="3398" y="1453"/>
                  </a:lnTo>
                  <a:lnTo>
                    <a:pt x="3411" y="1440"/>
                  </a:lnTo>
                  <a:lnTo>
                    <a:pt x="3427" y="1428"/>
                  </a:lnTo>
                  <a:lnTo>
                    <a:pt x="3442" y="1417"/>
                  </a:lnTo>
                  <a:lnTo>
                    <a:pt x="3457" y="1405"/>
                  </a:lnTo>
                  <a:lnTo>
                    <a:pt x="3474" y="1395"/>
                  </a:lnTo>
                  <a:lnTo>
                    <a:pt x="3491" y="1385"/>
                  </a:lnTo>
                  <a:lnTo>
                    <a:pt x="3508" y="1377"/>
                  </a:lnTo>
                  <a:lnTo>
                    <a:pt x="3524" y="1369"/>
                  </a:lnTo>
                  <a:lnTo>
                    <a:pt x="3542" y="1360"/>
                  </a:lnTo>
                  <a:lnTo>
                    <a:pt x="3561" y="1354"/>
                  </a:lnTo>
                  <a:lnTo>
                    <a:pt x="3580" y="1348"/>
                  </a:lnTo>
                  <a:lnTo>
                    <a:pt x="3599" y="1341"/>
                  </a:lnTo>
                  <a:lnTo>
                    <a:pt x="3618" y="1337"/>
                  </a:lnTo>
                  <a:lnTo>
                    <a:pt x="3636" y="1333"/>
                  </a:lnTo>
                  <a:lnTo>
                    <a:pt x="3656" y="1330"/>
                  </a:lnTo>
                  <a:lnTo>
                    <a:pt x="3656" y="676"/>
                  </a:lnTo>
                  <a:lnTo>
                    <a:pt x="3656" y="676"/>
                  </a:lnTo>
                  <a:close/>
                  <a:moveTo>
                    <a:pt x="3094" y="698"/>
                  </a:moveTo>
                  <a:lnTo>
                    <a:pt x="3094" y="698"/>
                  </a:lnTo>
                  <a:lnTo>
                    <a:pt x="3119" y="699"/>
                  </a:lnTo>
                  <a:lnTo>
                    <a:pt x="3143" y="702"/>
                  </a:lnTo>
                  <a:lnTo>
                    <a:pt x="3166" y="709"/>
                  </a:lnTo>
                  <a:lnTo>
                    <a:pt x="3188" y="717"/>
                  </a:lnTo>
                  <a:lnTo>
                    <a:pt x="3208" y="726"/>
                  </a:lnTo>
                  <a:lnTo>
                    <a:pt x="3228" y="739"/>
                  </a:lnTo>
                  <a:lnTo>
                    <a:pt x="3247" y="753"/>
                  </a:lnTo>
                  <a:lnTo>
                    <a:pt x="3264" y="768"/>
                  </a:lnTo>
                  <a:lnTo>
                    <a:pt x="3280" y="785"/>
                  </a:lnTo>
                  <a:lnTo>
                    <a:pt x="3293" y="804"/>
                  </a:lnTo>
                  <a:lnTo>
                    <a:pt x="3305" y="823"/>
                  </a:lnTo>
                  <a:lnTo>
                    <a:pt x="3315" y="844"/>
                  </a:lnTo>
                  <a:lnTo>
                    <a:pt x="3324" y="866"/>
                  </a:lnTo>
                  <a:lnTo>
                    <a:pt x="3329" y="889"/>
                  </a:lnTo>
                  <a:lnTo>
                    <a:pt x="3333" y="913"/>
                  </a:lnTo>
                  <a:lnTo>
                    <a:pt x="3334" y="938"/>
                  </a:lnTo>
                  <a:lnTo>
                    <a:pt x="3334" y="938"/>
                  </a:lnTo>
                  <a:lnTo>
                    <a:pt x="3333" y="962"/>
                  </a:lnTo>
                  <a:lnTo>
                    <a:pt x="3329" y="986"/>
                  </a:lnTo>
                  <a:lnTo>
                    <a:pt x="3324" y="1009"/>
                  </a:lnTo>
                  <a:lnTo>
                    <a:pt x="3315" y="1031"/>
                  </a:lnTo>
                  <a:lnTo>
                    <a:pt x="3305" y="1052"/>
                  </a:lnTo>
                  <a:lnTo>
                    <a:pt x="3293" y="1071"/>
                  </a:lnTo>
                  <a:lnTo>
                    <a:pt x="3280" y="1089"/>
                  </a:lnTo>
                  <a:lnTo>
                    <a:pt x="3264" y="1106"/>
                  </a:lnTo>
                  <a:lnTo>
                    <a:pt x="3246" y="1122"/>
                  </a:lnTo>
                  <a:lnTo>
                    <a:pt x="3228" y="1135"/>
                  </a:lnTo>
                  <a:lnTo>
                    <a:pt x="3208" y="1148"/>
                  </a:lnTo>
                  <a:lnTo>
                    <a:pt x="3188" y="1157"/>
                  </a:lnTo>
                  <a:lnTo>
                    <a:pt x="3166" y="1166"/>
                  </a:lnTo>
                  <a:lnTo>
                    <a:pt x="3143" y="1172"/>
                  </a:lnTo>
                  <a:lnTo>
                    <a:pt x="3119" y="1175"/>
                  </a:lnTo>
                  <a:lnTo>
                    <a:pt x="3094" y="1176"/>
                  </a:lnTo>
                  <a:lnTo>
                    <a:pt x="3094" y="1176"/>
                  </a:lnTo>
                  <a:lnTo>
                    <a:pt x="3070" y="1175"/>
                  </a:lnTo>
                  <a:lnTo>
                    <a:pt x="3046" y="1172"/>
                  </a:lnTo>
                  <a:lnTo>
                    <a:pt x="3023" y="1166"/>
                  </a:lnTo>
                  <a:lnTo>
                    <a:pt x="3001" y="1157"/>
                  </a:lnTo>
                  <a:lnTo>
                    <a:pt x="2980" y="1148"/>
                  </a:lnTo>
                  <a:lnTo>
                    <a:pt x="2961" y="1135"/>
                  </a:lnTo>
                  <a:lnTo>
                    <a:pt x="2942" y="1122"/>
                  </a:lnTo>
                  <a:lnTo>
                    <a:pt x="2925" y="1106"/>
                  </a:lnTo>
                  <a:lnTo>
                    <a:pt x="2909" y="1089"/>
                  </a:lnTo>
                  <a:lnTo>
                    <a:pt x="2896" y="1072"/>
                  </a:lnTo>
                  <a:lnTo>
                    <a:pt x="2884" y="1052"/>
                  </a:lnTo>
                  <a:lnTo>
                    <a:pt x="2874" y="1031"/>
                  </a:lnTo>
                  <a:lnTo>
                    <a:pt x="2865" y="1009"/>
                  </a:lnTo>
                  <a:lnTo>
                    <a:pt x="2860" y="986"/>
                  </a:lnTo>
                  <a:lnTo>
                    <a:pt x="2856" y="962"/>
                  </a:lnTo>
                  <a:lnTo>
                    <a:pt x="2855" y="938"/>
                  </a:lnTo>
                  <a:lnTo>
                    <a:pt x="2855" y="938"/>
                  </a:lnTo>
                  <a:lnTo>
                    <a:pt x="2856" y="913"/>
                  </a:lnTo>
                  <a:lnTo>
                    <a:pt x="2860" y="889"/>
                  </a:lnTo>
                  <a:lnTo>
                    <a:pt x="2865" y="866"/>
                  </a:lnTo>
                  <a:lnTo>
                    <a:pt x="2874" y="844"/>
                  </a:lnTo>
                  <a:lnTo>
                    <a:pt x="2884" y="823"/>
                  </a:lnTo>
                  <a:lnTo>
                    <a:pt x="2896" y="804"/>
                  </a:lnTo>
                  <a:lnTo>
                    <a:pt x="2909" y="785"/>
                  </a:lnTo>
                  <a:lnTo>
                    <a:pt x="2925" y="768"/>
                  </a:lnTo>
                  <a:lnTo>
                    <a:pt x="2942" y="753"/>
                  </a:lnTo>
                  <a:lnTo>
                    <a:pt x="2961" y="739"/>
                  </a:lnTo>
                  <a:lnTo>
                    <a:pt x="2980" y="726"/>
                  </a:lnTo>
                  <a:lnTo>
                    <a:pt x="3001" y="717"/>
                  </a:lnTo>
                  <a:lnTo>
                    <a:pt x="3023" y="709"/>
                  </a:lnTo>
                  <a:lnTo>
                    <a:pt x="3046" y="702"/>
                  </a:lnTo>
                  <a:lnTo>
                    <a:pt x="3070" y="699"/>
                  </a:lnTo>
                  <a:lnTo>
                    <a:pt x="3094" y="698"/>
                  </a:lnTo>
                  <a:lnTo>
                    <a:pt x="3094" y="698"/>
                  </a:lnTo>
                  <a:close/>
                  <a:moveTo>
                    <a:pt x="136" y="1330"/>
                  </a:moveTo>
                  <a:lnTo>
                    <a:pt x="136" y="1330"/>
                  </a:lnTo>
                  <a:lnTo>
                    <a:pt x="155" y="1333"/>
                  </a:lnTo>
                  <a:lnTo>
                    <a:pt x="175" y="1337"/>
                  </a:lnTo>
                  <a:lnTo>
                    <a:pt x="194" y="1341"/>
                  </a:lnTo>
                  <a:lnTo>
                    <a:pt x="213" y="1348"/>
                  </a:lnTo>
                  <a:lnTo>
                    <a:pt x="231" y="1354"/>
                  </a:lnTo>
                  <a:lnTo>
                    <a:pt x="249" y="1360"/>
                  </a:lnTo>
                  <a:lnTo>
                    <a:pt x="267" y="1369"/>
                  </a:lnTo>
                  <a:lnTo>
                    <a:pt x="285" y="1377"/>
                  </a:lnTo>
                  <a:lnTo>
                    <a:pt x="301" y="1385"/>
                  </a:lnTo>
                  <a:lnTo>
                    <a:pt x="318" y="1395"/>
                  </a:lnTo>
                  <a:lnTo>
                    <a:pt x="335" y="1405"/>
                  </a:lnTo>
                  <a:lnTo>
                    <a:pt x="351" y="1417"/>
                  </a:lnTo>
                  <a:lnTo>
                    <a:pt x="365" y="1428"/>
                  </a:lnTo>
                  <a:lnTo>
                    <a:pt x="380" y="1440"/>
                  </a:lnTo>
                  <a:lnTo>
                    <a:pt x="395" y="1453"/>
                  </a:lnTo>
                  <a:lnTo>
                    <a:pt x="408" y="1466"/>
                  </a:lnTo>
                  <a:lnTo>
                    <a:pt x="422" y="1480"/>
                  </a:lnTo>
                  <a:lnTo>
                    <a:pt x="434" y="1494"/>
                  </a:lnTo>
                  <a:lnTo>
                    <a:pt x="447" y="1509"/>
                  </a:lnTo>
                  <a:lnTo>
                    <a:pt x="458" y="1525"/>
                  </a:lnTo>
                  <a:lnTo>
                    <a:pt x="469" y="1540"/>
                  </a:lnTo>
                  <a:lnTo>
                    <a:pt x="479" y="1556"/>
                  </a:lnTo>
                  <a:lnTo>
                    <a:pt x="489" y="1573"/>
                  </a:lnTo>
                  <a:lnTo>
                    <a:pt x="498" y="1590"/>
                  </a:lnTo>
                  <a:lnTo>
                    <a:pt x="506" y="1607"/>
                  </a:lnTo>
                  <a:lnTo>
                    <a:pt x="514" y="1625"/>
                  </a:lnTo>
                  <a:lnTo>
                    <a:pt x="521" y="1644"/>
                  </a:lnTo>
                  <a:lnTo>
                    <a:pt x="527" y="1662"/>
                  </a:lnTo>
                  <a:lnTo>
                    <a:pt x="533" y="1680"/>
                  </a:lnTo>
                  <a:lnTo>
                    <a:pt x="538" y="1700"/>
                  </a:lnTo>
                  <a:lnTo>
                    <a:pt x="542" y="1719"/>
                  </a:lnTo>
                  <a:lnTo>
                    <a:pt x="545" y="1739"/>
                  </a:lnTo>
                  <a:lnTo>
                    <a:pt x="1502" y="1739"/>
                  </a:lnTo>
                  <a:lnTo>
                    <a:pt x="1502" y="1739"/>
                  </a:lnTo>
                  <a:lnTo>
                    <a:pt x="1482" y="1723"/>
                  </a:lnTo>
                  <a:lnTo>
                    <a:pt x="1463" y="1707"/>
                  </a:lnTo>
                  <a:lnTo>
                    <a:pt x="1443" y="1690"/>
                  </a:lnTo>
                  <a:lnTo>
                    <a:pt x="1424" y="1672"/>
                  </a:lnTo>
                  <a:lnTo>
                    <a:pt x="1406" y="1654"/>
                  </a:lnTo>
                  <a:lnTo>
                    <a:pt x="1388" y="1634"/>
                  </a:lnTo>
                  <a:lnTo>
                    <a:pt x="1371" y="1614"/>
                  </a:lnTo>
                  <a:lnTo>
                    <a:pt x="1354" y="1595"/>
                  </a:lnTo>
                  <a:lnTo>
                    <a:pt x="1354" y="1595"/>
                  </a:lnTo>
                  <a:lnTo>
                    <a:pt x="1329" y="1562"/>
                  </a:lnTo>
                  <a:lnTo>
                    <a:pt x="1306" y="1528"/>
                  </a:lnTo>
                  <a:lnTo>
                    <a:pt x="1283" y="1493"/>
                  </a:lnTo>
                  <a:lnTo>
                    <a:pt x="1262" y="1457"/>
                  </a:lnTo>
                  <a:lnTo>
                    <a:pt x="1243" y="1419"/>
                  </a:lnTo>
                  <a:lnTo>
                    <a:pt x="1225" y="1379"/>
                  </a:lnTo>
                  <a:lnTo>
                    <a:pt x="1208" y="1339"/>
                  </a:lnTo>
                  <a:lnTo>
                    <a:pt x="1194" y="1299"/>
                  </a:lnTo>
                  <a:lnTo>
                    <a:pt x="1180" y="1256"/>
                  </a:lnTo>
                  <a:lnTo>
                    <a:pt x="1168" y="1213"/>
                  </a:lnTo>
                  <a:lnTo>
                    <a:pt x="1158" y="1169"/>
                  </a:lnTo>
                  <a:lnTo>
                    <a:pt x="1150" y="1124"/>
                  </a:lnTo>
                  <a:lnTo>
                    <a:pt x="1144" y="1078"/>
                  </a:lnTo>
                  <a:lnTo>
                    <a:pt x="1138" y="1032"/>
                  </a:lnTo>
                  <a:lnTo>
                    <a:pt x="1135" y="985"/>
                  </a:lnTo>
                  <a:lnTo>
                    <a:pt x="1134" y="938"/>
                  </a:lnTo>
                  <a:lnTo>
                    <a:pt x="1134" y="938"/>
                  </a:lnTo>
                  <a:lnTo>
                    <a:pt x="1135" y="890"/>
                  </a:lnTo>
                  <a:lnTo>
                    <a:pt x="1138" y="843"/>
                  </a:lnTo>
                  <a:lnTo>
                    <a:pt x="1144" y="796"/>
                  </a:lnTo>
                  <a:lnTo>
                    <a:pt x="1150" y="750"/>
                  </a:lnTo>
                  <a:lnTo>
                    <a:pt x="1158" y="705"/>
                  </a:lnTo>
                  <a:lnTo>
                    <a:pt x="1168" y="662"/>
                  </a:lnTo>
                  <a:lnTo>
                    <a:pt x="1180" y="619"/>
                  </a:lnTo>
                  <a:lnTo>
                    <a:pt x="1194" y="576"/>
                  </a:lnTo>
                  <a:lnTo>
                    <a:pt x="1208" y="535"/>
                  </a:lnTo>
                  <a:lnTo>
                    <a:pt x="1225" y="495"/>
                  </a:lnTo>
                  <a:lnTo>
                    <a:pt x="1243" y="456"/>
                  </a:lnTo>
                  <a:lnTo>
                    <a:pt x="1262" y="418"/>
                  </a:lnTo>
                  <a:lnTo>
                    <a:pt x="1283" y="381"/>
                  </a:lnTo>
                  <a:lnTo>
                    <a:pt x="1306" y="347"/>
                  </a:lnTo>
                  <a:lnTo>
                    <a:pt x="1329" y="312"/>
                  </a:lnTo>
                  <a:lnTo>
                    <a:pt x="1354" y="280"/>
                  </a:lnTo>
                  <a:lnTo>
                    <a:pt x="1354" y="280"/>
                  </a:lnTo>
                  <a:lnTo>
                    <a:pt x="1371" y="260"/>
                  </a:lnTo>
                  <a:lnTo>
                    <a:pt x="1388" y="240"/>
                  </a:lnTo>
                  <a:lnTo>
                    <a:pt x="1406" y="221"/>
                  </a:lnTo>
                  <a:lnTo>
                    <a:pt x="1424" y="202"/>
                  </a:lnTo>
                  <a:lnTo>
                    <a:pt x="1443" y="185"/>
                  </a:lnTo>
                  <a:lnTo>
                    <a:pt x="1463" y="168"/>
                  </a:lnTo>
                  <a:lnTo>
                    <a:pt x="1482" y="151"/>
                  </a:lnTo>
                  <a:lnTo>
                    <a:pt x="1502" y="135"/>
                  </a:lnTo>
                  <a:lnTo>
                    <a:pt x="676" y="135"/>
                  </a:lnTo>
                  <a:lnTo>
                    <a:pt x="676" y="135"/>
                  </a:lnTo>
                  <a:lnTo>
                    <a:pt x="673" y="162"/>
                  </a:lnTo>
                  <a:lnTo>
                    <a:pt x="668" y="188"/>
                  </a:lnTo>
                  <a:lnTo>
                    <a:pt x="662" y="214"/>
                  </a:lnTo>
                  <a:lnTo>
                    <a:pt x="656" y="239"/>
                  </a:lnTo>
                  <a:lnTo>
                    <a:pt x="648" y="264"/>
                  </a:lnTo>
                  <a:lnTo>
                    <a:pt x="639" y="288"/>
                  </a:lnTo>
                  <a:lnTo>
                    <a:pt x="629" y="312"/>
                  </a:lnTo>
                  <a:lnTo>
                    <a:pt x="618" y="335"/>
                  </a:lnTo>
                  <a:lnTo>
                    <a:pt x="607" y="358"/>
                  </a:lnTo>
                  <a:lnTo>
                    <a:pt x="594" y="380"/>
                  </a:lnTo>
                  <a:lnTo>
                    <a:pt x="581" y="402"/>
                  </a:lnTo>
                  <a:lnTo>
                    <a:pt x="566" y="423"/>
                  </a:lnTo>
                  <a:lnTo>
                    <a:pt x="551" y="443"/>
                  </a:lnTo>
                  <a:lnTo>
                    <a:pt x="535" y="463"/>
                  </a:lnTo>
                  <a:lnTo>
                    <a:pt x="518" y="482"/>
                  </a:lnTo>
                  <a:lnTo>
                    <a:pt x="500" y="500"/>
                  </a:lnTo>
                  <a:lnTo>
                    <a:pt x="482" y="518"/>
                  </a:lnTo>
                  <a:lnTo>
                    <a:pt x="464" y="535"/>
                  </a:lnTo>
                  <a:lnTo>
                    <a:pt x="444" y="551"/>
                  </a:lnTo>
                  <a:lnTo>
                    <a:pt x="423" y="566"/>
                  </a:lnTo>
                  <a:lnTo>
                    <a:pt x="402" y="580"/>
                  </a:lnTo>
                  <a:lnTo>
                    <a:pt x="380" y="594"/>
                  </a:lnTo>
                  <a:lnTo>
                    <a:pt x="358" y="606"/>
                  </a:lnTo>
                  <a:lnTo>
                    <a:pt x="335" y="619"/>
                  </a:lnTo>
                  <a:lnTo>
                    <a:pt x="312" y="629"/>
                  </a:lnTo>
                  <a:lnTo>
                    <a:pt x="288" y="639"/>
                  </a:lnTo>
                  <a:lnTo>
                    <a:pt x="264" y="648"/>
                  </a:lnTo>
                  <a:lnTo>
                    <a:pt x="239" y="655"/>
                  </a:lnTo>
                  <a:lnTo>
                    <a:pt x="214" y="663"/>
                  </a:lnTo>
                  <a:lnTo>
                    <a:pt x="188" y="668"/>
                  </a:lnTo>
                  <a:lnTo>
                    <a:pt x="162" y="672"/>
                  </a:lnTo>
                  <a:lnTo>
                    <a:pt x="136" y="676"/>
                  </a:lnTo>
                  <a:lnTo>
                    <a:pt x="136" y="1330"/>
                  </a:lnTo>
                  <a:lnTo>
                    <a:pt x="136" y="1330"/>
                  </a:lnTo>
                  <a:close/>
                  <a:moveTo>
                    <a:pt x="698" y="698"/>
                  </a:moveTo>
                  <a:lnTo>
                    <a:pt x="698" y="698"/>
                  </a:lnTo>
                  <a:lnTo>
                    <a:pt x="722" y="699"/>
                  </a:lnTo>
                  <a:lnTo>
                    <a:pt x="746" y="702"/>
                  </a:lnTo>
                  <a:lnTo>
                    <a:pt x="769" y="709"/>
                  </a:lnTo>
                  <a:lnTo>
                    <a:pt x="791" y="717"/>
                  </a:lnTo>
                  <a:lnTo>
                    <a:pt x="812" y="726"/>
                  </a:lnTo>
                  <a:lnTo>
                    <a:pt x="832" y="739"/>
                  </a:lnTo>
                  <a:lnTo>
                    <a:pt x="850" y="753"/>
                  </a:lnTo>
                  <a:lnTo>
                    <a:pt x="867" y="768"/>
                  </a:lnTo>
                  <a:lnTo>
                    <a:pt x="882" y="785"/>
                  </a:lnTo>
                  <a:lnTo>
                    <a:pt x="897" y="804"/>
                  </a:lnTo>
                  <a:lnTo>
                    <a:pt x="908" y="823"/>
                  </a:lnTo>
                  <a:lnTo>
                    <a:pt x="919" y="844"/>
                  </a:lnTo>
                  <a:lnTo>
                    <a:pt x="926" y="866"/>
                  </a:lnTo>
                  <a:lnTo>
                    <a:pt x="932" y="889"/>
                  </a:lnTo>
                  <a:lnTo>
                    <a:pt x="936" y="913"/>
                  </a:lnTo>
                  <a:lnTo>
                    <a:pt x="937" y="938"/>
                  </a:lnTo>
                  <a:lnTo>
                    <a:pt x="937" y="938"/>
                  </a:lnTo>
                  <a:lnTo>
                    <a:pt x="936" y="962"/>
                  </a:lnTo>
                  <a:lnTo>
                    <a:pt x="932" y="986"/>
                  </a:lnTo>
                  <a:lnTo>
                    <a:pt x="926" y="1009"/>
                  </a:lnTo>
                  <a:lnTo>
                    <a:pt x="919" y="1031"/>
                  </a:lnTo>
                  <a:lnTo>
                    <a:pt x="908" y="1052"/>
                  </a:lnTo>
                  <a:lnTo>
                    <a:pt x="897" y="1072"/>
                  </a:lnTo>
                  <a:lnTo>
                    <a:pt x="882" y="1089"/>
                  </a:lnTo>
                  <a:lnTo>
                    <a:pt x="867" y="1106"/>
                  </a:lnTo>
                  <a:lnTo>
                    <a:pt x="850" y="1122"/>
                  </a:lnTo>
                  <a:lnTo>
                    <a:pt x="832" y="1135"/>
                  </a:lnTo>
                  <a:lnTo>
                    <a:pt x="812" y="1148"/>
                  </a:lnTo>
                  <a:lnTo>
                    <a:pt x="791" y="1157"/>
                  </a:lnTo>
                  <a:lnTo>
                    <a:pt x="769" y="1166"/>
                  </a:lnTo>
                  <a:lnTo>
                    <a:pt x="746" y="1172"/>
                  </a:lnTo>
                  <a:lnTo>
                    <a:pt x="722" y="1175"/>
                  </a:lnTo>
                  <a:lnTo>
                    <a:pt x="698" y="1176"/>
                  </a:lnTo>
                  <a:lnTo>
                    <a:pt x="698" y="1176"/>
                  </a:lnTo>
                  <a:lnTo>
                    <a:pt x="673" y="1175"/>
                  </a:lnTo>
                  <a:lnTo>
                    <a:pt x="650" y="1172"/>
                  </a:lnTo>
                  <a:lnTo>
                    <a:pt x="627" y="1166"/>
                  </a:lnTo>
                  <a:lnTo>
                    <a:pt x="605" y="1157"/>
                  </a:lnTo>
                  <a:lnTo>
                    <a:pt x="584" y="1148"/>
                  </a:lnTo>
                  <a:lnTo>
                    <a:pt x="564" y="1135"/>
                  </a:lnTo>
                  <a:lnTo>
                    <a:pt x="545" y="1122"/>
                  </a:lnTo>
                  <a:lnTo>
                    <a:pt x="528" y="1106"/>
                  </a:lnTo>
                  <a:lnTo>
                    <a:pt x="513" y="1089"/>
                  </a:lnTo>
                  <a:lnTo>
                    <a:pt x="499" y="1071"/>
                  </a:lnTo>
                  <a:lnTo>
                    <a:pt x="488" y="1052"/>
                  </a:lnTo>
                  <a:lnTo>
                    <a:pt x="477" y="1031"/>
                  </a:lnTo>
                  <a:lnTo>
                    <a:pt x="469" y="1009"/>
                  </a:lnTo>
                  <a:lnTo>
                    <a:pt x="464" y="986"/>
                  </a:lnTo>
                  <a:lnTo>
                    <a:pt x="459" y="962"/>
                  </a:lnTo>
                  <a:lnTo>
                    <a:pt x="458" y="938"/>
                  </a:lnTo>
                  <a:lnTo>
                    <a:pt x="458" y="938"/>
                  </a:lnTo>
                  <a:lnTo>
                    <a:pt x="459" y="913"/>
                  </a:lnTo>
                  <a:lnTo>
                    <a:pt x="464" y="889"/>
                  </a:lnTo>
                  <a:lnTo>
                    <a:pt x="469" y="866"/>
                  </a:lnTo>
                  <a:lnTo>
                    <a:pt x="477" y="844"/>
                  </a:lnTo>
                  <a:lnTo>
                    <a:pt x="488" y="823"/>
                  </a:lnTo>
                  <a:lnTo>
                    <a:pt x="499" y="804"/>
                  </a:lnTo>
                  <a:lnTo>
                    <a:pt x="513" y="785"/>
                  </a:lnTo>
                  <a:lnTo>
                    <a:pt x="528" y="768"/>
                  </a:lnTo>
                  <a:lnTo>
                    <a:pt x="545" y="753"/>
                  </a:lnTo>
                  <a:lnTo>
                    <a:pt x="564" y="739"/>
                  </a:lnTo>
                  <a:lnTo>
                    <a:pt x="584" y="726"/>
                  </a:lnTo>
                  <a:lnTo>
                    <a:pt x="605" y="717"/>
                  </a:lnTo>
                  <a:lnTo>
                    <a:pt x="627" y="709"/>
                  </a:lnTo>
                  <a:lnTo>
                    <a:pt x="650" y="702"/>
                  </a:lnTo>
                  <a:lnTo>
                    <a:pt x="673" y="699"/>
                  </a:lnTo>
                  <a:lnTo>
                    <a:pt x="698" y="698"/>
                  </a:lnTo>
                  <a:lnTo>
                    <a:pt x="698" y="698"/>
                  </a:lnTo>
                  <a:close/>
                  <a:moveTo>
                    <a:pt x="3252" y="135"/>
                  </a:moveTo>
                  <a:lnTo>
                    <a:pt x="3252" y="135"/>
                  </a:lnTo>
                  <a:lnTo>
                    <a:pt x="3256" y="155"/>
                  </a:lnTo>
                  <a:lnTo>
                    <a:pt x="3260" y="174"/>
                  </a:lnTo>
                  <a:lnTo>
                    <a:pt x="3264" y="193"/>
                  </a:lnTo>
                  <a:lnTo>
                    <a:pt x="3269" y="212"/>
                  </a:lnTo>
                  <a:lnTo>
                    <a:pt x="3275" y="230"/>
                  </a:lnTo>
                  <a:lnTo>
                    <a:pt x="3283" y="248"/>
                  </a:lnTo>
                  <a:lnTo>
                    <a:pt x="3290" y="265"/>
                  </a:lnTo>
                  <a:lnTo>
                    <a:pt x="3298" y="283"/>
                  </a:lnTo>
                  <a:lnTo>
                    <a:pt x="3308" y="300"/>
                  </a:lnTo>
                  <a:lnTo>
                    <a:pt x="3317" y="316"/>
                  </a:lnTo>
                  <a:lnTo>
                    <a:pt x="3328" y="332"/>
                  </a:lnTo>
                  <a:lnTo>
                    <a:pt x="3338" y="348"/>
                  </a:lnTo>
                  <a:lnTo>
                    <a:pt x="3350" y="362"/>
                  </a:lnTo>
                  <a:lnTo>
                    <a:pt x="3361" y="377"/>
                  </a:lnTo>
                  <a:lnTo>
                    <a:pt x="3374" y="392"/>
                  </a:lnTo>
                  <a:lnTo>
                    <a:pt x="3387" y="405"/>
                  </a:lnTo>
                  <a:lnTo>
                    <a:pt x="3401" y="418"/>
                  </a:lnTo>
                  <a:lnTo>
                    <a:pt x="3415" y="430"/>
                  </a:lnTo>
                  <a:lnTo>
                    <a:pt x="3429" y="442"/>
                  </a:lnTo>
                  <a:lnTo>
                    <a:pt x="3445" y="453"/>
                  </a:lnTo>
                  <a:lnTo>
                    <a:pt x="3460" y="465"/>
                  </a:lnTo>
                  <a:lnTo>
                    <a:pt x="3476" y="474"/>
                  </a:lnTo>
                  <a:lnTo>
                    <a:pt x="3492" y="485"/>
                  </a:lnTo>
                  <a:lnTo>
                    <a:pt x="3509" y="493"/>
                  </a:lnTo>
                  <a:lnTo>
                    <a:pt x="3527" y="502"/>
                  </a:lnTo>
                  <a:lnTo>
                    <a:pt x="3544" y="509"/>
                  </a:lnTo>
                  <a:lnTo>
                    <a:pt x="3562" y="516"/>
                  </a:lnTo>
                  <a:lnTo>
                    <a:pt x="3580" y="522"/>
                  </a:lnTo>
                  <a:lnTo>
                    <a:pt x="3599" y="528"/>
                  </a:lnTo>
                  <a:lnTo>
                    <a:pt x="3618" y="533"/>
                  </a:lnTo>
                  <a:lnTo>
                    <a:pt x="3637" y="536"/>
                  </a:lnTo>
                  <a:lnTo>
                    <a:pt x="3656" y="539"/>
                  </a:lnTo>
                  <a:lnTo>
                    <a:pt x="3656" y="135"/>
                  </a:lnTo>
                  <a:lnTo>
                    <a:pt x="3252" y="135"/>
                  </a:lnTo>
                  <a:lnTo>
                    <a:pt x="3252" y="135"/>
                  </a:lnTo>
                  <a:close/>
                  <a:moveTo>
                    <a:pt x="3094" y="833"/>
                  </a:moveTo>
                  <a:lnTo>
                    <a:pt x="3094" y="833"/>
                  </a:lnTo>
                  <a:lnTo>
                    <a:pt x="3084" y="834"/>
                  </a:lnTo>
                  <a:lnTo>
                    <a:pt x="3074" y="835"/>
                  </a:lnTo>
                  <a:lnTo>
                    <a:pt x="3063" y="837"/>
                  </a:lnTo>
                  <a:lnTo>
                    <a:pt x="3054" y="841"/>
                  </a:lnTo>
                  <a:lnTo>
                    <a:pt x="3045" y="846"/>
                  </a:lnTo>
                  <a:lnTo>
                    <a:pt x="3036" y="851"/>
                  </a:lnTo>
                  <a:lnTo>
                    <a:pt x="3029" y="857"/>
                  </a:lnTo>
                  <a:lnTo>
                    <a:pt x="3021" y="863"/>
                  </a:lnTo>
                  <a:lnTo>
                    <a:pt x="3014" y="871"/>
                  </a:lnTo>
                  <a:lnTo>
                    <a:pt x="3008" y="879"/>
                  </a:lnTo>
                  <a:lnTo>
                    <a:pt x="3002" y="888"/>
                  </a:lnTo>
                  <a:lnTo>
                    <a:pt x="2998" y="897"/>
                  </a:lnTo>
                  <a:lnTo>
                    <a:pt x="2995" y="906"/>
                  </a:lnTo>
                  <a:lnTo>
                    <a:pt x="2992" y="916"/>
                  </a:lnTo>
                  <a:lnTo>
                    <a:pt x="2991" y="926"/>
                  </a:lnTo>
                  <a:lnTo>
                    <a:pt x="2990" y="938"/>
                  </a:lnTo>
                  <a:lnTo>
                    <a:pt x="2990" y="938"/>
                  </a:lnTo>
                  <a:lnTo>
                    <a:pt x="2991" y="948"/>
                  </a:lnTo>
                  <a:lnTo>
                    <a:pt x="2992" y="959"/>
                  </a:lnTo>
                  <a:lnTo>
                    <a:pt x="2995" y="968"/>
                  </a:lnTo>
                  <a:lnTo>
                    <a:pt x="2998" y="977"/>
                  </a:lnTo>
                  <a:lnTo>
                    <a:pt x="3002" y="987"/>
                  </a:lnTo>
                  <a:lnTo>
                    <a:pt x="3008" y="995"/>
                  </a:lnTo>
                  <a:lnTo>
                    <a:pt x="3014" y="1004"/>
                  </a:lnTo>
                  <a:lnTo>
                    <a:pt x="3021" y="1011"/>
                  </a:lnTo>
                  <a:lnTo>
                    <a:pt x="3029" y="1017"/>
                  </a:lnTo>
                  <a:lnTo>
                    <a:pt x="3036" y="1023"/>
                  </a:lnTo>
                  <a:lnTo>
                    <a:pt x="3045" y="1029"/>
                  </a:lnTo>
                  <a:lnTo>
                    <a:pt x="3054" y="1033"/>
                  </a:lnTo>
                  <a:lnTo>
                    <a:pt x="3063" y="1037"/>
                  </a:lnTo>
                  <a:lnTo>
                    <a:pt x="3074" y="1039"/>
                  </a:lnTo>
                  <a:lnTo>
                    <a:pt x="3084" y="1040"/>
                  </a:lnTo>
                  <a:lnTo>
                    <a:pt x="3094" y="1041"/>
                  </a:lnTo>
                  <a:lnTo>
                    <a:pt x="3094" y="1041"/>
                  </a:lnTo>
                  <a:lnTo>
                    <a:pt x="3105" y="1040"/>
                  </a:lnTo>
                  <a:lnTo>
                    <a:pt x="3115" y="1039"/>
                  </a:lnTo>
                  <a:lnTo>
                    <a:pt x="3126" y="1037"/>
                  </a:lnTo>
                  <a:lnTo>
                    <a:pt x="3135" y="1033"/>
                  </a:lnTo>
                  <a:lnTo>
                    <a:pt x="3144" y="1029"/>
                  </a:lnTo>
                  <a:lnTo>
                    <a:pt x="3153" y="1023"/>
                  </a:lnTo>
                  <a:lnTo>
                    <a:pt x="3160" y="1017"/>
                  </a:lnTo>
                  <a:lnTo>
                    <a:pt x="3168" y="1011"/>
                  </a:lnTo>
                  <a:lnTo>
                    <a:pt x="3175" y="1004"/>
                  </a:lnTo>
                  <a:lnTo>
                    <a:pt x="3180" y="995"/>
                  </a:lnTo>
                  <a:lnTo>
                    <a:pt x="3185" y="987"/>
                  </a:lnTo>
                  <a:lnTo>
                    <a:pt x="3191" y="977"/>
                  </a:lnTo>
                  <a:lnTo>
                    <a:pt x="3194" y="968"/>
                  </a:lnTo>
                  <a:lnTo>
                    <a:pt x="3196" y="959"/>
                  </a:lnTo>
                  <a:lnTo>
                    <a:pt x="3198" y="948"/>
                  </a:lnTo>
                  <a:lnTo>
                    <a:pt x="3198" y="938"/>
                  </a:lnTo>
                  <a:lnTo>
                    <a:pt x="3198" y="938"/>
                  </a:lnTo>
                  <a:lnTo>
                    <a:pt x="3198" y="926"/>
                  </a:lnTo>
                  <a:lnTo>
                    <a:pt x="3196" y="916"/>
                  </a:lnTo>
                  <a:lnTo>
                    <a:pt x="3194" y="906"/>
                  </a:lnTo>
                  <a:lnTo>
                    <a:pt x="3191" y="897"/>
                  </a:lnTo>
                  <a:lnTo>
                    <a:pt x="3185" y="888"/>
                  </a:lnTo>
                  <a:lnTo>
                    <a:pt x="3180" y="879"/>
                  </a:lnTo>
                  <a:lnTo>
                    <a:pt x="3175" y="871"/>
                  </a:lnTo>
                  <a:lnTo>
                    <a:pt x="3168" y="863"/>
                  </a:lnTo>
                  <a:lnTo>
                    <a:pt x="3160" y="857"/>
                  </a:lnTo>
                  <a:lnTo>
                    <a:pt x="3153" y="851"/>
                  </a:lnTo>
                  <a:lnTo>
                    <a:pt x="3144" y="846"/>
                  </a:lnTo>
                  <a:lnTo>
                    <a:pt x="3135" y="841"/>
                  </a:lnTo>
                  <a:lnTo>
                    <a:pt x="3126" y="837"/>
                  </a:lnTo>
                  <a:lnTo>
                    <a:pt x="3115" y="835"/>
                  </a:lnTo>
                  <a:lnTo>
                    <a:pt x="3105" y="834"/>
                  </a:lnTo>
                  <a:lnTo>
                    <a:pt x="3094" y="833"/>
                  </a:lnTo>
                  <a:lnTo>
                    <a:pt x="3094" y="833"/>
                  </a:lnTo>
                  <a:close/>
                  <a:moveTo>
                    <a:pt x="698" y="833"/>
                  </a:moveTo>
                  <a:lnTo>
                    <a:pt x="698" y="833"/>
                  </a:lnTo>
                  <a:lnTo>
                    <a:pt x="687" y="834"/>
                  </a:lnTo>
                  <a:lnTo>
                    <a:pt x="677" y="835"/>
                  </a:lnTo>
                  <a:lnTo>
                    <a:pt x="667" y="837"/>
                  </a:lnTo>
                  <a:lnTo>
                    <a:pt x="657" y="841"/>
                  </a:lnTo>
                  <a:lnTo>
                    <a:pt x="648" y="846"/>
                  </a:lnTo>
                  <a:lnTo>
                    <a:pt x="639" y="851"/>
                  </a:lnTo>
                  <a:lnTo>
                    <a:pt x="631" y="857"/>
                  </a:lnTo>
                  <a:lnTo>
                    <a:pt x="624" y="863"/>
                  </a:lnTo>
                  <a:lnTo>
                    <a:pt x="617" y="871"/>
                  </a:lnTo>
                  <a:lnTo>
                    <a:pt x="611" y="879"/>
                  </a:lnTo>
                  <a:lnTo>
                    <a:pt x="606" y="888"/>
                  </a:lnTo>
                  <a:lnTo>
                    <a:pt x="602" y="897"/>
                  </a:lnTo>
                  <a:lnTo>
                    <a:pt x="599" y="906"/>
                  </a:lnTo>
                  <a:lnTo>
                    <a:pt x="595" y="916"/>
                  </a:lnTo>
                  <a:lnTo>
                    <a:pt x="594" y="926"/>
                  </a:lnTo>
                  <a:lnTo>
                    <a:pt x="593" y="938"/>
                  </a:lnTo>
                  <a:lnTo>
                    <a:pt x="593" y="938"/>
                  </a:lnTo>
                  <a:lnTo>
                    <a:pt x="594" y="948"/>
                  </a:lnTo>
                  <a:lnTo>
                    <a:pt x="595" y="959"/>
                  </a:lnTo>
                  <a:lnTo>
                    <a:pt x="599" y="968"/>
                  </a:lnTo>
                  <a:lnTo>
                    <a:pt x="602" y="977"/>
                  </a:lnTo>
                  <a:lnTo>
                    <a:pt x="606" y="987"/>
                  </a:lnTo>
                  <a:lnTo>
                    <a:pt x="611" y="995"/>
                  </a:lnTo>
                  <a:lnTo>
                    <a:pt x="617" y="1004"/>
                  </a:lnTo>
                  <a:lnTo>
                    <a:pt x="624" y="1011"/>
                  </a:lnTo>
                  <a:lnTo>
                    <a:pt x="631" y="1017"/>
                  </a:lnTo>
                  <a:lnTo>
                    <a:pt x="639" y="1023"/>
                  </a:lnTo>
                  <a:lnTo>
                    <a:pt x="648" y="1029"/>
                  </a:lnTo>
                  <a:lnTo>
                    <a:pt x="657" y="1033"/>
                  </a:lnTo>
                  <a:lnTo>
                    <a:pt x="667" y="1037"/>
                  </a:lnTo>
                  <a:lnTo>
                    <a:pt x="677" y="1039"/>
                  </a:lnTo>
                  <a:lnTo>
                    <a:pt x="687" y="1040"/>
                  </a:lnTo>
                  <a:lnTo>
                    <a:pt x="698" y="1041"/>
                  </a:lnTo>
                  <a:lnTo>
                    <a:pt x="698" y="1041"/>
                  </a:lnTo>
                  <a:lnTo>
                    <a:pt x="708" y="1040"/>
                  </a:lnTo>
                  <a:lnTo>
                    <a:pt x="719" y="1039"/>
                  </a:lnTo>
                  <a:lnTo>
                    <a:pt x="728" y="1037"/>
                  </a:lnTo>
                  <a:lnTo>
                    <a:pt x="738" y="1033"/>
                  </a:lnTo>
                  <a:lnTo>
                    <a:pt x="747" y="1029"/>
                  </a:lnTo>
                  <a:lnTo>
                    <a:pt x="755" y="1023"/>
                  </a:lnTo>
                  <a:lnTo>
                    <a:pt x="764" y="1017"/>
                  </a:lnTo>
                  <a:lnTo>
                    <a:pt x="771" y="1011"/>
                  </a:lnTo>
                  <a:lnTo>
                    <a:pt x="778" y="1004"/>
                  </a:lnTo>
                  <a:lnTo>
                    <a:pt x="784" y="995"/>
                  </a:lnTo>
                  <a:lnTo>
                    <a:pt x="789" y="987"/>
                  </a:lnTo>
                  <a:lnTo>
                    <a:pt x="793" y="977"/>
                  </a:lnTo>
                  <a:lnTo>
                    <a:pt x="797" y="968"/>
                  </a:lnTo>
                  <a:lnTo>
                    <a:pt x="799" y="959"/>
                  </a:lnTo>
                  <a:lnTo>
                    <a:pt x="801" y="948"/>
                  </a:lnTo>
                  <a:lnTo>
                    <a:pt x="801" y="938"/>
                  </a:lnTo>
                  <a:lnTo>
                    <a:pt x="801" y="938"/>
                  </a:lnTo>
                  <a:lnTo>
                    <a:pt x="801" y="926"/>
                  </a:lnTo>
                  <a:lnTo>
                    <a:pt x="799" y="916"/>
                  </a:lnTo>
                  <a:lnTo>
                    <a:pt x="797" y="906"/>
                  </a:lnTo>
                  <a:lnTo>
                    <a:pt x="793" y="897"/>
                  </a:lnTo>
                  <a:lnTo>
                    <a:pt x="789" y="888"/>
                  </a:lnTo>
                  <a:lnTo>
                    <a:pt x="784" y="879"/>
                  </a:lnTo>
                  <a:lnTo>
                    <a:pt x="778" y="871"/>
                  </a:lnTo>
                  <a:lnTo>
                    <a:pt x="771" y="863"/>
                  </a:lnTo>
                  <a:lnTo>
                    <a:pt x="764" y="857"/>
                  </a:lnTo>
                  <a:lnTo>
                    <a:pt x="755" y="851"/>
                  </a:lnTo>
                  <a:lnTo>
                    <a:pt x="747" y="846"/>
                  </a:lnTo>
                  <a:lnTo>
                    <a:pt x="738" y="841"/>
                  </a:lnTo>
                  <a:lnTo>
                    <a:pt x="728" y="837"/>
                  </a:lnTo>
                  <a:lnTo>
                    <a:pt x="719" y="835"/>
                  </a:lnTo>
                  <a:lnTo>
                    <a:pt x="708" y="834"/>
                  </a:lnTo>
                  <a:lnTo>
                    <a:pt x="698" y="833"/>
                  </a:lnTo>
                  <a:lnTo>
                    <a:pt x="698" y="833"/>
                  </a:lnTo>
                  <a:close/>
                  <a:moveTo>
                    <a:pt x="3656" y="1467"/>
                  </a:moveTo>
                  <a:lnTo>
                    <a:pt x="3656" y="1467"/>
                  </a:lnTo>
                  <a:lnTo>
                    <a:pt x="3631" y="1473"/>
                  </a:lnTo>
                  <a:lnTo>
                    <a:pt x="3606" y="1481"/>
                  </a:lnTo>
                  <a:lnTo>
                    <a:pt x="3583" y="1490"/>
                  </a:lnTo>
                  <a:lnTo>
                    <a:pt x="3560" y="1502"/>
                  </a:lnTo>
                  <a:lnTo>
                    <a:pt x="3538" y="1514"/>
                  </a:lnTo>
                  <a:lnTo>
                    <a:pt x="3517" y="1529"/>
                  </a:lnTo>
                  <a:lnTo>
                    <a:pt x="3497" y="1544"/>
                  </a:lnTo>
                  <a:lnTo>
                    <a:pt x="3479" y="1562"/>
                  </a:lnTo>
                  <a:lnTo>
                    <a:pt x="3462" y="1580"/>
                  </a:lnTo>
                  <a:lnTo>
                    <a:pt x="3446" y="1600"/>
                  </a:lnTo>
                  <a:lnTo>
                    <a:pt x="3432" y="1621"/>
                  </a:lnTo>
                  <a:lnTo>
                    <a:pt x="3419" y="1643"/>
                  </a:lnTo>
                  <a:lnTo>
                    <a:pt x="3408" y="1666"/>
                  </a:lnTo>
                  <a:lnTo>
                    <a:pt x="3398" y="1689"/>
                  </a:lnTo>
                  <a:lnTo>
                    <a:pt x="3391" y="1714"/>
                  </a:lnTo>
                  <a:lnTo>
                    <a:pt x="3384" y="1739"/>
                  </a:lnTo>
                  <a:lnTo>
                    <a:pt x="3656" y="1739"/>
                  </a:lnTo>
                  <a:lnTo>
                    <a:pt x="3656" y="1467"/>
                  </a:lnTo>
                  <a:lnTo>
                    <a:pt x="3656" y="1467"/>
                  </a:lnTo>
                  <a:close/>
                  <a:moveTo>
                    <a:pt x="408" y="1739"/>
                  </a:moveTo>
                  <a:lnTo>
                    <a:pt x="408" y="1739"/>
                  </a:lnTo>
                  <a:lnTo>
                    <a:pt x="402" y="1714"/>
                  </a:lnTo>
                  <a:lnTo>
                    <a:pt x="394" y="1689"/>
                  </a:lnTo>
                  <a:lnTo>
                    <a:pt x="384" y="1666"/>
                  </a:lnTo>
                  <a:lnTo>
                    <a:pt x="373" y="1643"/>
                  </a:lnTo>
                  <a:lnTo>
                    <a:pt x="360" y="1621"/>
                  </a:lnTo>
                  <a:lnTo>
                    <a:pt x="345" y="1600"/>
                  </a:lnTo>
                  <a:lnTo>
                    <a:pt x="330" y="1580"/>
                  </a:lnTo>
                  <a:lnTo>
                    <a:pt x="313" y="1562"/>
                  </a:lnTo>
                  <a:lnTo>
                    <a:pt x="294" y="1544"/>
                  </a:lnTo>
                  <a:lnTo>
                    <a:pt x="275" y="1529"/>
                  </a:lnTo>
                  <a:lnTo>
                    <a:pt x="254" y="1514"/>
                  </a:lnTo>
                  <a:lnTo>
                    <a:pt x="232" y="1502"/>
                  </a:lnTo>
                  <a:lnTo>
                    <a:pt x="209" y="1490"/>
                  </a:lnTo>
                  <a:lnTo>
                    <a:pt x="185" y="1481"/>
                  </a:lnTo>
                  <a:lnTo>
                    <a:pt x="161" y="1473"/>
                  </a:lnTo>
                  <a:lnTo>
                    <a:pt x="136" y="1467"/>
                  </a:lnTo>
                  <a:lnTo>
                    <a:pt x="136" y="1739"/>
                  </a:lnTo>
                  <a:lnTo>
                    <a:pt x="408" y="1739"/>
                  </a:lnTo>
                  <a:lnTo>
                    <a:pt x="408" y="1739"/>
                  </a:lnTo>
                  <a:close/>
                  <a:moveTo>
                    <a:pt x="136" y="539"/>
                  </a:moveTo>
                  <a:lnTo>
                    <a:pt x="136" y="539"/>
                  </a:lnTo>
                  <a:lnTo>
                    <a:pt x="155" y="536"/>
                  </a:lnTo>
                  <a:lnTo>
                    <a:pt x="175" y="533"/>
                  </a:lnTo>
                  <a:lnTo>
                    <a:pt x="194" y="528"/>
                  </a:lnTo>
                  <a:lnTo>
                    <a:pt x="211" y="522"/>
                  </a:lnTo>
                  <a:lnTo>
                    <a:pt x="230" y="516"/>
                  </a:lnTo>
                  <a:lnTo>
                    <a:pt x="248" y="509"/>
                  </a:lnTo>
                  <a:lnTo>
                    <a:pt x="266" y="502"/>
                  </a:lnTo>
                  <a:lnTo>
                    <a:pt x="283" y="493"/>
                  </a:lnTo>
                  <a:lnTo>
                    <a:pt x="299" y="485"/>
                  </a:lnTo>
                  <a:lnTo>
                    <a:pt x="316" y="474"/>
                  </a:lnTo>
                  <a:lnTo>
                    <a:pt x="332" y="465"/>
                  </a:lnTo>
                  <a:lnTo>
                    <a:pt x="347" y="453"/>
                  </a:lnTo>
                  <a:lnTo>
                    <a:pt x="363" y="442"/>
                  </a:lnTo>
                  <a:lnTo>
                    <a:pt x="378" y="430"/>
                  </a:lnTo>
                  <a:lnTo>
                    <a:pt x="391" y="418"/>
                  </a:lnTo>
                  <a:lnTo>
                    <a:pt x="405" y="405"/>
                  </a:lnTo>
                  <a:lnTo>
                    <a:pt x="419" y="392"/>
                  </a:lnTo>
                  <a:lnTo>
                    <a:pt x="431" y="377"/>
                  </a:lnTo>
                  <a:lnTo>
                    <a:pt x="443" y="362"/>
                  </a:lnTo>
                  <a:lnTo>
                    <a:pt x="454" y="348"/>
                  </a:lnTo>
                  <a:lnTo>
                    <a:pt x="465" y="332"/>
                  </a:lnTo>
                  <a:lnTo>
                    <a:pt x="475" y="316"/>
                  </a:lnTo>
                  <a:lnTo>
                    <a:pt x="485" y="300"/>
                  </a:lnTo>
                  <a:lnTo>
                    <a:pt x="494" y="283"/>
                  </a:lnTo>
                  <a:lnTo>
                    <a:pt x="502" y="265"/>
                  </a:lnTo>
                  <a:lnTo>
                    <a:pt x="510" y="248"/>
                  </a:lnTo>
                  <a:lnTo>
                    <a:pt x="516" y="230"/>
                  </a:lnTo>
                  <a:lnTo>
                    <a:pt x="522" y="212"/>
                  </a:lnTo>
                  <a:lnTo>
                    <a:pt x="527" y="193"/>
                  </a:lnTo>
                  <a:lnTo>
                    <a:pt x="533" y="174"/>
                  </a:lnTo>
                  <a:lnTo>
                    <a:pt x="537" y="155"/>
                  </a:lnTo>
                  <a:lnTo>
                    <a:pt x="540" y="135"/>
                  </a:lnTo>
                  <a:lnTo>
                    <a:pt x="136" y="135"/>
                  </a:lnTo>
                  <a:lnTo>
                    <a:pt x="136" y="539"/>
                  </a:lnTo>
                  <a:lnTo>
                    <a:pt x="136" y="539"/>
                  </a:lnTo>
                  <a:close/>
                  <a:moveTo>
                    <a:pt x="1833" y="818"/>
                  </a:moveTo>
                  <a:lnTo>
                    <a:pt x="1833" y="542"/>
                  </a:lnTo>
                  <a:lnTo>
                    <a:pt x="1833" y="542"/>
                  </a:lnTo>
                  <a:lnTo>
                    <a:pt x="1820" y="545"/>
                  </a:lnTo>
                  <a:lnTo>
                    <a:pt x="1808" y="550"/>
                  </a:lnTo>
                  <a:lnTo>
                    <a:pt x="1796" y="554"/>
                  </a:lnTo>
                  <a:lnTo>
                    <a:pt x="1785" y="559"/>
                  </a:lnTo>
                  <a:lnTo>
                    <a:pt x="1773" y="565"/>
                  </a:lnTo>
                  <a:lnTo>
                    <a:pt x="1763" y="572"/>
                  </a:lnTo>
                  <a:lnTo>
                    <a:pt x="1752" y="579"/>
                  </a:lnTo>
                  <a:lnTo>
                    <a:pt x="1744" y="587"/>
                  </a:lnTo>
                  <a:lnTo>
                    <a:pt x="1735" y="596"/>
                  </a:lnTo>
                  <a:lnTo>
                    <a:pt x="1727" y="605"/>
                  </a:lnTo>
                  <a:lnTo>
                    <a:pt x="1721" y="614"/>
                  </a:lnTo>
                  <a:lnTo>
                    <a:pt x="1715" y="626"/>
                  </a:lnTo>
                  <a:lnTo>
                    <a:pt x="1711" y="638"/>
                  </a:lnTo>
                  <a:lnTo>
                    <a:pt x="1707" y="649"/>
                  </a:lnTo>
                  <a:lnTo>
                    <a:pt x="1705" y="663"/>
                  </a:lnTo>
                  <a:lnTo>
                    <a:pt x="1704" y="676"/>
                  </a:lnTo>
                  <a:lnTo>
                    <a:pt x="1704" y="676"/>
                  </a:lnTo>
                  <a:lnTo>
                    <a:pt x="1705" y="690"/>
                  </a:lnTo>
                  <a:lnTo>
                    <a:pt x="1707" y="702"/>
                  </a:lnTo>
                  <a:lnTo>
                    <a:pt x="1711" y="715"/>
                  </a:lnTo>
                  <a:lnTo>
                    <a:pt x="1716" y="726"/>
                  </a:lnTo>
                  <a:lnTo>
                    <a:pt x="1722" y="737"/>
                  </a:lnTo>
                  <a:lnTo>
                    <a:pt x="1728" y="747"/>
                  </a:lnTo>
                  <a:lnTo>
                    <a:pt x="1737" y="757"/>
                  </a:lnTo>
                  <a:lnTo>
                    <a:pt x="1745" y="766"/>
                  </a:lnTo>
                  <a:lnTo>
                    <a:pt x="1754" y="775"/>
                  </a:lnTo>
                  <a:lnTo>
                    <a:pt x="1765" y="782"/>
                  </a:lnTo>
                  <a:lnTo>
                    <a:pt x="1775" y="789"/>
                  </a:lnTo>
                  <a:lnTo>
                    <a:pt x="1787" y="795"/>
                  </a:lnTo>
                  <a:lnTo>
                    <a:pt x="1809" y="808"/>
                  </a:lnTo>
                  <a:lnTo>
                    <a:pt x="1833" y="818"/>
                  </a:lnTo>
                  <a:lnTo>
                    <a:pt x="1833" y="818"/>
                  </a:lnTo>
                  <a:close/>
                  <a:moveTo>
                    <a:pt x="1968" y="1010"/>
                  </a:moveTo>
                  <a:lnTo>
                    <a:pt x="1968" y="1330"/>
                  </a:lnTo>
                  <a:lnTo>
                    <a:pt x="1968" y="1330"/>
                  </a:lnTo>
                  <a:lnTo>
                    <a:pt x="1984" y="1327"/>
                  </a:lnTo>
                  <a:lnTo>
                    <a:pt x="1999" y="1324"/>
                  </a:lnTo>
                  <a:lnTo>
                    <a:pt x="2014" y="1318"/>
                  </a:lnTo>
                  <a:lnTo>
                    <a:pt x="2029" y="1313"/>
                  </a:lnTo>
                  <a:lnTo>
                    <a:pt x="2042" y="1307"/>
                  </a:lnTo>
                  <a:lnTo>
                    <a:pt x="2055" y="1301"/>
                  </a:lnTo>
                  <a:lnTo>
                    <a:pt x="2067" y="1292"/>
                  </a:lnTo>
                  <a:lnTo>
                    <a:pt x="2079" y="1284"/>
                  </a:lnTo>
                  <a:lnTo>
                    <a:pt x="2089" y="1273"/>
                  </a:lnTo>
                  <a:lnTo>
                    <a:pt x="2099" y="1263"/>
                  </a:lnTo>
                  <a:lnTo>
                    <a:pt x="2107" y="1252"/>
                  </a:lnTo>
                  <a:lnTo>
                    <a:pt x="2113" y="1238"/>
                  </a:lnTo>
                  <a:lnTo>
                    <a:pt x="2118" y="1224"/>
                  </a:lnTo>
                  <a:lnTo>
                    <a:pt x="2123" y="1210"/>
                  </a:lnTo>
                  <a:lnTo>
                    <a:pt x="2125" y="1193"/>
                  </a:lnTo>
                  <a:lnTo>
                    <a:pt x="2126" y="1176"/>
                  </a:lnTo>
                  <a:lnTo>
                    <a:pt x="2126" y="1176"/>
                  </a:lnTo>
                  <a:lnTo>
                    <a:pt x="2125" y="1161"/>
                  </a:lnTo>
                  <a:lnTo>
                    <a:pt x="2122" y="1146"/>
                  </a:lnTo>
                  <a:lnTo>
                    <a:pt x="2116" y="1131"/>
                  </a:lnTo>
                  <a:lnTo>
                    <a:pt x="2110" y="1118"/>
                  </a:lnTo>
                  <a:lnTo>
                    <a:pt x="2103" y="1105"/>
                  </a:lnTo>
                  <a:lnTo>
                    <a:pt x="2093" y="1094"/>
                  </a:lnTo>
                  <a:lnTo>
                    <a:pt x="2084" y="1082"/>
                  </a:lnTo>
                  <a:lnTo>
                    <a:pt x="2072" y="1072"/>
                  </a:lnTo>
                  <a:lnTo>
                    <a:pt x="2061" y="1062"/>
                  </a:lnTo>
                  <a:lnTo>
                    <a:pt x="2048" y="1053"/>
                  </a:lnTo>
                  <a:lnTo>
                    <a:pt x="2036" y="1044"/>
                  </a:lnTo>
                  <a:lnTo>
                    <a:pt x="2022" y="1036"/>
                  </a:lnTo>
                  <a:lnTo>
                    <a:pt x="1995" y="1022"/>
                  </a:lnTo>
                  <a:lnTo>
                    <a:pt x="1968" y="1010"/>
                  </a:lnTo>
                  <a:lnTo>
                    <a:pt x="1968" y="1010"/>
                  </a:lnTo>
                  <a:close/>
                  <a:moveTo>
                    <a:pt x="1968" y="245"/>
                  </a:moveTo>
                  <a:lnTo>
                    <a:pt x="1968" y="405"/>
                  </a:lnTo>
                  <a:lnTo>
                    <a:pt x="1968" y="405"/>
                  </a:lnTo>
                  <a:lnTo>
                    <a:pt x="1996" y="409"/>
                  </a:lnTo>
                  <a:lnTo>
                    <a:pt x="2024" y="416"/>
                  </a:lnTo>
                  <a:lnTo>
                    <a:pt x="2053" y="423"/>
                  </a:lnTo>
                  <a:lnTo>
                    <a:pt x="2083" y="432"/>
                  </a:lnTo>
                  <a:lnTo>
                    <a:pt x="2112" y="443"/>
                  </a:lnTo>
                  <a:lnTo>
                    <a:pt x="2143" y="456"/>
                  </a:lnTo>
                  <a:lnTo>
                    <a:pt x="2174" y="469"/>
                  </a:lnTo>
                  <a:lnTo>
                    <a:pt x="2204" y="485"/>
                  </a:lnTo>
                  <a:lnTo>
                    <a:pt x="2140" y="604"/>
                  </a:lnTo>
                  <a:lnTo>
                    <a:pt x="2140" y="604"/>
                  </a:lnTo>
                  <a:lnTo>
                    <a:pt x="2117" y="593"/>
                  </a:lnTo>
                  <a:lnTo>
                    <a:pt x="2095" y="582"/>
                  </a:lnTo>
                  <a:lnTo>
                    <a:pt x="2072" y="573"/>
                  </a:lnTo>
                  <a:lnTo>
                    <a:pt x="2050" y="564"/>
                  </a:lnTo>
                  <a:lnTo>
                    <a:pt x="2030" y="557"/>
                  </a:lnTo>
                  <a:lnTo>
                    <a:pt x="2009" y="551"/>
                  </a:lnTo>
                  <a:lnTo>
                    <a:pt x="1988" y="545"/>
                  </a:lnTo>
                  <a:lnTo>
                    <a:pt x="1968" y="541"/>
                  </a:lnTo>
                  <a:lnTo>
                    <a:pt x="1968" y="866"/>
                  </a:lnTo>
                  <a:lnTo>
                    <a:pt x="1968" y="866"/>
                  </a:lnTo>
                  <a:lnTo>
                    <a:pt x="1995" y="875"/>
                  </a:lnTo>
                  <a:lnTo>
                    <a:pt x="2021" y="886"/>
                  </a:lnTo>
                  <a:lnTo>
                    <a:pt x="2048" y="898"/>
                  </a:lnTo>
                  <a:lnTo>
                    <a:pt x="2074" y="911"/>
                  </a:lnTo>
                  <a:lnTo>
                    <a:pt x="2099" y="925"/>
                  </a:lnTo>
                  <a:lnTo>
                    <a:pt x="2123" y="940"/>
                  </a:lnTo>
                  <a:lnTo>
                    <a:pt x="2146" y="957"/>
                  </a:lnTo>
                  <a:lnTo>
                    <a:pt x="2167" y="974"/>
                  </a:lnTo>
                  <a:lnTo>
                    <a:pt x="2186" y="994"/>
                  </a:lnTo>
                  <a:lnTo>
                    <a:pt x="2204" y="1015"/>
                  </a:lnTo>
                  <a:lnTo>
                    <a:pt x="2213" y="1026"/>
                  </a:lnTo>
                  <a:lnTo>
                    <a:pt x="2220" y="1037"/>
                  </a:lnTo>
                  <a:lnTo>
                    <a:pt x="2227" y="1049"/>
                  </a:lnTo>
                  <a:lnTo>
                    <a:pt x="2234" y="1061"/>
                  </a:lnTo>
                  <a:lnTo>
                    <a:pt x="2240" y="1074"/>
                  </a:lnTo>
                  <a:lnTo>
                    <a:pt x="2245" y="1086"/>
                  </a:lnTo>
                  <a:lnTo>
                    <a:pt x="2249" y="1100"/>
                  </a:lnTo>
                  <a:lnTo>
                    <a:pt x="2252" y="1113"/>
                  </a:lnTo>
                  <a:lnTo>
                    <a:pt x="2256" y="1128"/>
                  </a:lnTo>
                  <a:lnTo>
                    <a:pt x="2259" y="1143"/>
                  </a:lnTo>
                  <a:lnTo>
                    <a:pt x="2260" y="1158"/>
                  </a:lnTo>
                  <a:lnTo>
                    <a:pt x="2261" y="1174"/>
                  </a:lnTo>
                  <a:lnTo>
                    <a:pt x="2261" y="1174"/>
                  </a:lnTo>
                  <a:lnTo>
                    <a:pt x="2261" y="1190"/>
                  </a:lnTo>
                  <a:lnTo>
                    <a:pt x="2260" y="1205"/>
                  </a:lnTo>
                  <a:lnTo>
                    <a:pt x="2258" y="1221"/>
                  </a:lnTo>
                  <a:lnTo>
                    <a:pt x="2256" y="1236"/>
                  </a:lnTo>
                  <a:lnTo>
                    <a:pt x="2252" y="1250"/>
                  </a:lnTo>
                  <a:lnTo>
                    <a:pt x="2248" y="1264"/>
                  </a:lnTo>
                  <a:lnTo>
                    <a:pt x="2244" y="1278"/>
                  </a:lnTo>
                  <a:lnTo>
                    <a:pt x="2239" y="1290"/>
                  </a:lnTo>
                  <a:lnTo>
                    <a:pt x="2233" y="1303"/>
                  </a:lnTo>
                  <a:lnTo>
                    <a:pt x="2226" y="1315"/>
                  </a:lnTo>
                  <a:lnTo>
                    <a:pt x="2219" y="1327"/>
                  </a:lnTo>
                  <a:lnTo>
                    <a:pt x="2212" y="1338"/>
                  </a:lnTo>
                  <a:lnTo>
                    <a:pt x="2203" y="1349"/>
                  </a:lnTo>
                  <a:lnTo>
                    <a:pt x="2195" y="1359"/>
                  </a:lnTo>
                  <a:lnTo>
                    <a:pt x="2185" y="1369"/>
                  </a:lnTo>
                  <a:lnTo>
                    <a:pt x="2175" y="1378"/>
                  </a:lnTo>
                  <a:lnTo>
                    <a:pt x="2165" y="1387"/>
                  </a:lnTo>
                  <a:lnTo>
                    <a:pt x="2154" y="1396"/>
                  </a:lnTo>
                  <a:lnTo>
                    <a:pt x="2131" y="1412"/>
                  </a:lnTo>
                  <a:lnTo>
                    <a:pt x="2107" y="1425"/>
                  </a:lnTo>
                  <a:lnTo>
                    <a:pt x="2082" y="1438"/>
                  </a:lnTo>
                  <a:lnTo>
                    <a:pt x="2055" y="1447"/>
                  </a:lnTo>
                  <a:lnTo>
                    <a:pt x="2026" y="1455"/>
                  </a:lnTo>
                  <a:lnTo>
                    <a:pt x="1997" y="1462"/>
                  </a:lnTo>
                  <a:lnTo>
                    <a:pt x="1968" y="1467"/>
                  </a:lnTo>
                  <a:lnTo>
                    <a:pt x="1968" y="1629"/>
                  </a:lnTo>
                  <a:lnTo>
                    <a:pt x="1833" y="1629"/>
                  </a:lnTo>
                  <a:lnTo>
                    <a:pt x="1833" y="1465"/>
                  </a:lnTo>
                  <a:lnTo>
                    <a:pt x="1833" y="1465"/>
                  </a:lnTo>
                  <a:lnTo>
                    <a:pt x="1795" y="1460"/>
                  </a:lnTo>
                  <a:lnTo>
                    <a:pt x="1759" y="1451"/>
                  </a:lnTo>
                  <a:lnTo>
                    <a:pt x="1721" y="1441"/>
                  </a:lnTo>
                  <a:lnTo>
                    <a:pt x="1682" y="1428"/>
                  </a:lnTo>
                  <a:lnTo>
                    <a:pt x="1645" y="1413"/>
                  </a:lnTo>
                  <a:lnTo>
                    <a:pt x="1607" y="1395"/>
                  </a:lnTo>
                  <a:lnTo>
                    <a:pt x="1568" y="1374"/>
                  </a:lnTo>
                  <a:lnTo>
                    <a:pt x="1532" y="1352"/>
                  </a:lnTo>
                  <a:lnTo>
                    <a:pt x="1605" y="1238"/>
                  </a:lnTo>
                  <a:lnTo>
                    <a:pt x="1605" y="1238"/>
                  </a:lnTo>
                  <a:lnTo>
                    <a:pt x="1633" y="1256"/>
                  </a:lnTo>
                  <a:lnTo>
                    <a:pt x="1662" y="1271"/>
                  </a:lnTo>
                  <a:lnTo>
                    <a:pt x="1691" y="1285"/>
                  </a:lnTo>
                  <a:lnTo>
                    <a:pt x="1720" y="1298"/>
                  </a:lnTo>
                  <a:lnTo>
                    <a:pt x="1748" y="1308"/>
                  </a:lnTo>
                  <a:lnTo>
                    <a:pt x="1776" y="1316"/>
                  </a:lnTo>
                  <a:lnTo>
                    <a:pt x="1805" y="1324"/>
                  </a:lnTo>
                  <a:lnTo>
                    <a:pt x="1833" y="1329"/>
                  </a:lnTo>
                  <a:lnTo>
                    <a:pt x="1833" y="964"/>
                  </a:lnTo>
                  <a:lnTo>
                    <a:pt x="1833" y="964"/>
                  </a:lnTo>
                  <a:lnTo>
                    <a:pt x="1808" y="954"/>
                  </a:lnTo>
                  <a:lnTo>
                    <a:pt x="1783" y="944"/>
                  </a:lnTo>
                  <a:lnTo>
                    <a:pt x="1758" y="934"/>
                  </a:lnTo>
                  <a:lnTo>
                    <a:pt x="1735" y="921"/>
                  </a:lnTo>
                  <a:lnTo>
                    <a:pt x="1712" y="908"/>
                  </a:lnTo>
                  <a:lnTo>
                    <a:pt x="1690" y="894"/>
                  </a:lnTo>
                  <a:lnTo>
                    <a:pt x="1670" y="878"/>
                  </a:lnTo>
                  <a:lnTo>
                    <a:pt x="1650" y="862"/>
                  </a:lnTo>
                  <a:lnTo>
                    <a:pt x="1632" y="844"/>
                  </a:lnTo>
                  <a:lnTo>
                    <a:pt x="1616" y="825"/>
                  </a:lnTo>
                  <a:lnTo>
                    <a:pt x="1610" y="814"/>
                  </a:lnTo>
                  <a:lnTo>
                    <a:pt x="1603" y="804"/>
                  </a:lnTo>
                  <a:lnTo>
                    <a:pt x="1596" y="793"/>
                  </a:lnTo>
                  <a:lnTo>
                    <a:pt x="1591" y="782"/>
                  </a:lnTo>
                  <a:lnTo>
                    <a:pt x="1586" y="769"/>
                  </a:lnTo>
                  <a:lnTo>
                    <a:pt x="1582" y="758"/>
                  </a:lnTo>
                  <a:lnTo>
                    <a:pt x="1579" y="745"/>
                  </a:lnTo>
                  <a:lnTo>
                    <a:pt x="1576" y="732"/>
                  </a:lnTo>
                  <a:lnTo>
                    <a:pt x="1572" y="718"/>
                  </a:lnTo>
                  <a:lnTo>
                    <a:pt x="1571" y="704"/>
                  </a:lnTo>
                  <a:lnTo>
                    <a:pt x="1570" y="690"/>
                  </a:lnTo>
                  <a:lnTo>
                    <a:pt x="1569" y="675"/>
                  </a:lnTo>
                  <a:lnTo>
                    <a:pt x="1569" y="675"/>
                  </a:lnTo>
                  <a:lnTo>
                    <a:pt x="1570" y="662"/>
                  </a:lnTo>
                  <a:lnTo>
                    <a:pt x="1571" y="648"/>
                  </a:lnTo>
                  <a:lnTo>
                    <a:pt x="1572" y="634"/>
                  </a:lnTo>
                  <a:lnTo>
                    <a:pt x="1576" y="621"/>
                  </a:lnTo>
                  <a:lnTo>
                    <a:pt x="1579" y="608"/>
                  </a:lnTo>
                  <a:lnTo>
                    <a:pt x="1582" y="596"/>
                  </a:lnTo>
                  <a:lnTo>
                    <a:pt x="1586" y="584"/>
                  </a:lnTo>
                  <a:lnTo>
                    <a:pt x="1591" y="572"/>
                  </a:lnTo>
                  <a:lnTo>
                    <a:pt x="1596" y="561"/>
                  </a:lnTo>
                  <a:lnTo>
                    <a:pt x="1603" y="550"/>
                  </a:lnTo>
                  <a:lnTo>
                    <a:pt x="1615" y="529"/>
                  </a:lnTo>
                  <a:lnTo>
                    <a:pt x="1631" y="509"/>
                  </a:lnTo>
                  <a:lnTo>
                    <a:pt x="1648" y="491"/>
                  </a:lnTo>
                  <a:lnTo>
                    <a:pt x="1667" y="475"/>
                  </a:lnTo>
                  <a:lnTo>
                    <a:pt x="1688" y="460"/>
                  </a:lnTo>
                  <a:lnTo>
                    <a:pt x="1708" y="447"/>
                  </a:lnTo>
                  <a:lnTo>
                    <a:pt x="1731" y="435"/>
                  </a:lnTo>
                  <a:lnTo>
                    <a:pt x="1755" y="425"/>
                  </a:lnTo>
                  <a:lnTo>
                    <a:pt x="1781" y="417"/>
                  </a:lnTo>
                  <a:lnTo>
                    <a:pt x="1807" y="411"/>
                  </a:lnTo>
                  <a:lnTo>
                    <a:pt x="1833" y="405"/>
                  </a:lnTo>
                  <a:lnTo>
                    <a:pt x="1833" y="245"/>
                  </a:lnTo>
                  <a:lnTo>
                    <a:pt x="1968" y="245"/>
                  </a:lnTo>
                  <a:lnTo>
                    <a:pt x="1968" y="245"/>
                  </a:lnTo>
                  <a:close/>
                  <a:moveTo>
                    <a:pt x="2338" y="364"/>
                  </a:moveTo>
                  <a:lnTo>
                    <a:pt x="2338" y="364"/>
                  </a:lnTo>
                  <a:lnTo>
                    <a:pt x="2317" y="338"/>
                  </a:lnTo>
                  <a:lnTo>
                    <a:pt x="2294" y="314"/>
                  </a:lnTo>
                  <a:lnTo>
                    <a:pt x="2270" y="291"/>
                  </a:lnTo>
                  <a:lnTo>
                    <a:pt x="2246" y="269"/>
                  </a:lnTo>
                  <a:lnTo>
                    <a:pt x="2221" y="248"/>
                  </a:lnTo>
                  <a:lnTo>
                    <a:pt x="2195" y="230"/>
                  </a:lnTo>
                  <a:lnTo>
                    <a:pt x="2168" y="213"/>
                  </a:lnTo>
                  <a:lnTo>
                    <a:pt x="2140" y="197"/>
                  </a:lnTo>
                  <a:lnTo>
                    <a:pt x="2112" y="184"/>
                  </a:lnTo>
                  <a:lnTo>
                    <a:pt x="2083" y="171"/>
                  </a:lnTo>
                  <a:lnTo>
                    <a:pt x="2054" y="161"/>
                  </a:lnTo>
                  <a:lnTo>
                    <a:pt x="2023" y="151"/>
                  </a:lnTo>
                  <a:lnTo>
                    <a:pt x="1993" y="145"/>
                  </a:lnTo>
                  <a:lnTo>
                    <a:pt x="1962" y="140"/>
                  </a:lnTo>
                  <a:lnTo>
                    <a:pt x="1930" y="136"/>
                  </a:lnTo>
                  <a:lnTo>
                    <a:pt x="1899" y="135"/>
                  </a:lnTo>
                  <a:lnTo>
                    <a:pt x="1899" y="135"/>
                  </a:lnTo>
                  <a:lnTo>
                    <a:pt x="1866" y="136"/>
                  </a:lnTo>
                  <a:lnTo>
                    <a:pt x="1835" y="140"/>
                  </a:lnTo>
                  <a:lnTo>
                    <a:pt x="1805" y="145"/>
                  </a:lnTo>
                  <a:lnTo>
                    <a:pt x="1774" y="151"/>
                  </a:lnTo>
                  <a:lnTo>
                    <a:pt x="1744" y="161"/>
                  </a:lnTo>
                  <a:lnTo>
                    <a:pt x="1715" y="171"/>
                  </a:lnTo>
                  <a:lnTo>
                    <a:pt x="1685" y="184"/>
                  </a:lnTo>
                  <a:lnTo>
                    <a:pt x="1657" y="197"/>
                  </a:lnTo>
                  <a:lnTo>
                    <a:pt x="1630" y="213"/>
                  </a:lnTo>
                  <a:lnTo>
                    <a:pt x="1603" y="230"/>
                  </a:lnTo>
                  <a:lnTo>
                    <a:pt x="1577" y="248"/>
                  </a:lnTo>
                  <a:lnTo>
                    <a:pt x="1552" y="269"/>
                  </a:lnTo>
                  <a:lnTo>
                    <a:pt x="1526" y="291"/>
                  </a:lnTo>
                  <a:lnTo>
                    <a:pt x="1503" y="314"/>
                  </a:lnTo>
                  <a:lnTo>
                    <a:pt x="1480" y="338"/>
                  </a:lnTo>
                  <a:lnTo>
                    <a:pt x="1458" y="364"/>
                  </a:lnTo>
                  <a:lnTo>
                    <a:pt x="1458" y="364"/>
                  </a:lnTo>
                  <a:lnTo>
                    <a:pt x="1437" y="393"/>
                  </a:lnTo>
                  <a:lnTo>
                    <a:pt x="1418" y="422"/>
                  </a:lnTo>
                  <a:lnTo>
                    <a:pt x="1398" y="452"/>
                  </a:lnTo>
                  <a:lnTo>
                    <a:pt x="1380" y="484"/>
                  </a:lnTo>
                  <a:lnTo>
                    <a:pt x="1363" y="517"/>
                  </a:lnTo>
                  <a:lnTo>
                    <a:pt x="1348" y="551"/>
                  </a:lnTo>
                  <a:lnTo>
                    <a:pt x="1334" y="585"/>
                  </a:lnTo>
                  <a:lnTo>
                    <a:pt x="1320" y="622"/>
                  </a:lnTo>
                  <a:lnTo>
                    <a:pt x="1309" y="658"/>
                  </a:lnTo>
                  <a:lnTo>
                    <a:pt x="1298" y="696"/>
                  </a:lnTo>
                  <a:lnTo>
                    <a:pt x="1290" y="735"/>
                  </a:lnTo>
                  <a:lnTo>
                    <a:pt x="1283" y="773"/>
                  </a:lnTo>
                  <a:lnTo>
                    <a:pt x="1277" y="813"/>
                  </a:lnTo>
                  <a:lnTo>
                    <a:pt x="1273" y="854"/>
                  </a:lnTo>
                  <a:lnTo>
                    <a:pt x="1271" y="896"/>
                  </a:lnTo>
                  <a:lnTo>
                    <a:pt x="1270" y="938"/>
                  </a:lnTo>
                  <a:lnTo>
                    <a:pt x="1270" y="938"/>
                  </a:lnTo>
                  <a:lnTo>
                    <a:pt x="1271" y="980"/>
                  </a:lnTo>
                  <a:lnTo>
                    <a:pt x="1273" y="1020"/>
                  </a:lnTo>
                  <a:lnTo>
                    <a:pt x="1277" y="1061"/>
                  </a:lnTo>
                  <a:lnTo>
                    <a:pt x="1283" y="1101"/>
                  </a:lnTo>
                  <a:lnTo>
                    <a:pt x="1290" y="1140"/>
                  </a:lnTo>
                  <a:lnTo>
                    <a:pt x="1298" y="1178"/>
                  </a:lnTo>
                  <a:lnTo>
                    <a:pt x="1309" y="1216"/>
                  </a:lnTo>
                  <a:lnTo>
                    <a:pt x="1320" y="1253"/>
                  </a:lnTo>
                  <a:lnTo>
                    <a:pt x="1334" y="1289"/>
                  </a:lnTo>
                  <a:lnTo>
                    <a:pt x="1348" y="1324"/>
                  </a:lnTo>
                  <a:lnTo>
                    <a:pt x="1363" y="1357"/>
                  </a:lnTo>
                  <a:lnTo>
                    <a:pt x="1380" y="1391"/>
                  </a:lnTo>
                  <a:lnTo>
                    <a:pt x="1398" y="1422"/>
                  </a:lnTo>
                  <a:lnTo>
                    <a:pt x="1418" y="1452"/>
                  </a:lnTo>
                  <a:lnTo>
                    <a:pt x="1437" y="1482"/>
                  </a:lnTo>
                  <a:lnTo>
                    <a:pt x="1458" y="1510"/>
                  </a:lnTo>
                  <a:lnTo>
                    <a:pt x="1458" y="1510"/>
                  </a:lnTo>
                  <a:lnTo>
                    <a:pt x="1480" y="1536"/>
                  </a:lnTo>
                  <a:lnTo>
                    <a:pt x="1503" y="1560"/>
                  </a:lnTo>
                  <a:lnTo>
                    <a:pt x="1526" y="1583"/>
                  </a:lnTo>
                  <a:lnTo>
                    <a:pt x="1552" y="1605"/>
                  </a:lnTo>
                  <a:lnTo>
                    <a:pt x="1577" y="1626"/>
                  </a:lnTo>
                  <a:lnTo>
                    <a:pt x="1603" y="1645"/>
                  </a:lnTo>
                  <a:lnTo>
                    <a:pt x="1630" y="1662"/>
                  </a:lnTo>
                  <a:lnTo>
                    <a:pt x="1657" y="1677"/>
                  </a:lnTo>
                  <a:lnTo>
                    <a:pt x="1685" y="1692"/>
                  </a:lnTo>
                  <a:lnTo>
                    <a:pt x="1715" y="1703"/>
                  </a:lnTo>
                  <a:lnTo>
                    <a:pt x="1744" y="1714"/>
                  </a:lnTo>
                  <a:lnTo>
                    <a:pt x="1774" y="1723"/>
                  </a:lnTo>
                  <a:lnTo>
                    <a:pt x="1805" y="1730"/>
                  </a:lnTo>
                  <a:lnTo>
                    <a:pt x="1835" y="1735"/>
                  </a:lnTo>
                  <a:lnTo>
                    <a:pt x="1866" y="1738"/>
                  </a:lnTo>
                  <a:lnTo>
                    <a:pt x="1899" y="1739"/>
                  </a:lnTo>
                  <a:lnTo>
                    <a:pt x="1899" y="1739"/>
                  </a:lnTo>
                  <a:lnTo>
                    <a:pt x="1930" y="1738"/>
                  </a:lnTo>
                  <a:lnTo>
                    <a:pt x="1962" y="1735"/>
                  </a:lnTo>
                  <a:lnTo>
                    <a:pt x="1993" y="1730"/>
                  </a:lnTo>
                  <a:lnTo>
                    <a:pt x="2023" y="1723"/>
                  </a:lnTo>
                  <a:lnTo>
                    <a:pt x="2054" y="1714"/>
                  </a:lnTo>
                  <a:lnTo>
                    <a:pt x="2083" y="1703"/>
                  </a:lnTo>
                  <a:lnTo>
                    <a:pt x="2112" y="1692"/>
                  </a:lnTo>
                  <a:lnTo>
                    <a:pt x="2140" y="1677"/>
                  </a:lnTo>
                  <a:lnTo>
                    <a:pt x="2168" y="1662"/>
                  </a:lnTo>
                  <a:lnTo>
                    <a:pt x="2195" y="1645"/>
                  </a:lnTo>
                  <a:lnTo>
                    <a:pt x="2221" y="1626"/>
                  </a:lnTo>
                  <a:lnTo>
                    <a:pt x="2246" y="1605"/>
                  </a:lnTo>
                  <a:lnTo>
                    <a:pt x="2270" y="1583"/>
                  </a:lnTo>
                  <a:lnTo>
                    <a:pt x="2294" y="1560"/>
                  </a:lnTo>
                  <a:lnTo>
                    <a:pt x="2317" y="1536"/>
                  </a:lnTo>
                  <a:lnTo>
                    <a:pt x="2338" y="1510"/>
                  </a:lnTo>
                  <a:lnTo>
                    <a:pt x="2338" y="1510"/>
                  </a:lnTo>
                  <a:lnTo>
                    <a:pt x="2360" y="1482"/>
                  </a:lnTo>
                  <a:lnTo>
                    <a:pt x="2380" y="1452"/>
                  </a:lnTo>
                  <a:lnTo>
                    <a:pt x="2399" y="1422"/>
                  </a:lnTo>
                  <a:lnTo>
                    <a:pt x="2418" y="1391"/>
                  </a:lnTo>
                  <a:lnTo>
                    <a:pt x="2434" y="1357"/>
                  </a:lnTo>
                  <a:lnTo>
                    <a:pt x="2450" y="1324"/>
                  </a:lnTo>
                  <a:lnTo>
                    <a:pt x="2464" y="1289"/>
                  </a:lnTo>
                  <a:lnTo>
                    <a:pt x="2477" y="1253"/>
                  </a:lnTo>
                  <a:lnTo>
                    <a:pt x="2489" y="1216"/>
                  </a:lnTo>
                  <a:lnTo>
                    <a:pt x="2498" y="1178"/>
                  </a:lnTo>
                  <a:lnTo>
                    <a:pt x="2508" y="1140"/>
                  </a:lnTo>
                  <a:lnTo>
                    <a:pt x="2514" y="1101"/>
                  </a:lnTo>
                  <a:lnTo>
                    <a:pt x="2520" y="1061"/>
                  </a:lnTo>
                  <a:lnTo>
                    <a:pt x="2524" y="1020"/>
                  </a:lnTo>
                  <a:lnTo>
                    <a:pt x="2526" y="980"/>
                  </a:lnTo>
                  <a:lnTo>
                    <a:pt x="2528" y="938"/>
                  </a:lnTo>
                  <a:lnTo>
                    <a:pt x="2528" y="938"/>
                  </a:lnTo>
                  <a:lnTo>
                    <a:pt x="2526" y="896"/>
                  </a:lnTo>
                  <a:lnTo>
                    <a:pt x="2524" y="854"/>
                  </a:lnTo>
                  <a:lnTo>
                    <a:pt x="2520" y="813"/>
                  </a:lnTo>
                  <a:lnTo>
                    <a:pt x="2514" y="773"/>
                  </a:lnTo>
                  <a:lnTo>
                    <a:pt x="2508" y="735"/>
                  </a:lnTo>
                  <a:lnTo>
                    <a:pt x="2498" y="696"/>
                  </a:lnTo>
                  <a:lnTo>
                    <a:pt x="2489" y="658"/>
                  </a:lnTo>
                  <a:lnTo>
                    <a:pt x="2477" y="622"/>
                  </a:lnTo>
                  <a:lnTo>
                    <a:pt x="2464" y="585"/>
                  </a:lnTo>
                  <a:lnTo>
                    <a:pt x="2450" y="551"/>
                  </a:lnTo>
                  <a:lnTo>
                    <a:pt x="2434" y="517"/>
                  </a:lnTo>
                  <a:lnTo>
                    <a:pt x="2418" y="484"/>
                  </a:lnTo>
                  <a:lnTo>
                    <a:pt x="2399" y="452"/>
                  </a:lnTo>
                  <a:lnTo>
                    <a:pt x="2380" y="422"/>
                  </a:lnTo>
                  <a:lnTo>
                    <a:pt x="2360" y="393"/>
                  </a:lnTo>
                  <a:lnTo>
                    <a:pt x="2338" y="364"/>
                  </a:lnTo>
                  <a:lnTo>
                    <a:pt x="2338" y="364"/>
                  </a:lnTo>
                  <a:close/>
                  <a:moveTo>
                    <a:pt x="3656" y="1874"/>
                  </a:moveTo>
                  <a:lnTo>
                    <a:pt x="136" y="1874"/>
                  </a:lnTo>
                  <a:lnTo>
                    <a:pt x="136" y="2038"/>
                  </a:lnTo>
                  <a:lnTo>
                    <a:pt x="3656" y="2038"/>
                  </a:lnTo>
                  <a:lnTo>
                    <a:pt x="3656" y="1874"/>
                  </a:lnTo>
                  <a:lnTo>
                    <a:pt x="3656" y="1874"/>
                  </a:lnTo>
                  <a:close/>
                  <a:moveTo>
                    <a:pt x="3656" y="2174"/>
                  </a:moveTo>
                  <a:lnTo>
                    <a:pt x="136" y="2174"/>
                  </a:lnTo>
                  <a:lnTo>
                    <a:pt x="136" y="2337"/>
                  </a:lnTo>
                  <a:lnTo>
                    <a:pt x="3656" y="2337"/>
                  </a:lnTo>
                  <a:lnTo>
                    <a:pt x="3656" y="2174"/>
                  </a:lnTo>
                  <a:lnTo>
                    <a:pt x="3656" y="2174"/>
                  </a:lnTo>
                  <a:close/>
                  <a:moveTo>
                    <a:pt x="3656" y="2473"/>
                  </a:moveTo>
                  <a:lnTo>
                    <a:pt x="136" y="2473"/>
                  </a:lnTo>
                  <a:lnTo>
                    <a:pt x="136" y="2637"/>
                  </a:lnTo>
                  <a:lnTo>
                    <a:pt x="3656" y="2637"/>
                  </a:lnTo>
                  <a:lnTo>
                    <a:pt x="3656" y="2473"/>
                  </a:lnTo>
                  <a:lnTo>
                    <a:pt x="3656" y="2473"/>
                  </a:lnTo>
                  <a:close/>
                </a:path>
              </a:pathLst>
            </a:custGeom>
            <a:solidFill>
              <a:srgbClr val="80BBAD"/>
            </a:solidFill>
            <a:ln>
              <a:noFill/>
            </a:ln>
          </p:spPr>
          <p:txBody>
            <a:bodyPr vert="horz" wrap="square" lIns="96017" tIns="48008" rIns="96017" bIns="48008" numCol="1" anchor="t" anchorCtr="0" compatLnSpc="1">
              <a:prstTxWarp prst="textNoShape">
                <a:avLst/>
              </a:prstTxWarp>
            </a:bodyPr>
            <a:lstStyle/>
            <a:p>
              <a:endParaRPr lang="en-US" sz="1890"/>
            </a:p>
          </p:txBody>
        </p:sp>
        <p:sp>
          <p:nvSpPr>
            <p:cNvPr id="51" name="Freeform 63">
              <a:extLst>
                <a:ext uri="{FF2B5EF4-FFF2-40B4-BE49-F238E27FC236}">
                  <a16:creationId xmlns:a16="http://schemas.microsoft.com/office/drawing/2014/main" id="{74B2A4D0-B2DB-DE41-A5F6-D70808DB3EE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48728" y="19739788"/>
              <a:ext cx="464877" cy="552041"/>
            </a:xfrm>
            <a:custGeom>
              <a:avLst/>
              <a:gdLst>
                <a:gd name="T0" fmla="*/ 568 w 2272"/>
                <a:gd name="T1" fmla="*/ 0 h 2686"/>
                <a:gd name="T2" fmla="*/ 568 w 2272"/>
                <a:gd name="T3" fmla="*/ 103 h 2686"/>
                <a:gd name="T4" fmla="*/ 362 w 2272"/>
                <a:gd name="T5" fmla="*/ 310 h 2686"/>
                <a:gd name="T6" fmla="*/ 1963 w 2272"/>
                <a:gd name="T7" fmla="*/ 413 h 2686"/>
                <a:gd name="T8" fmla="*/ 1653 w 2272"/>
                <a:gd name="T9" fmla="*/ 723 h 2686"/>
                <a:gd name="T10" fmla="*/ 1653 w 2272"/>
                <a:gd name="T11" fmla="*/ 620 h 2686"/>
                <a:gd name="T12" fmla="*/ 2105 w 2272"/>
                <a:gd name="T13" fmla="*/ 1753 h 2686"/>
                <a:gd name="T14" fmla="*/ 2157 w 2272"/>
                <a:gd name="T15" fmla="*/ 1749 h 2686"/>
                <a:gd name="T16" fmla="*/ 2090 w 2272"/>
                <a:gd name="T17" fmla="*/ 900 h 2686"/>
                <a:gd name="T18" fmla="*/ 1653 w 2272"/>
                <a:gd name="T19" fmla="*/ 908 h 2686"/>
                <a:gd name="T20" fmla="*/ 1215 w 2272"/>
                <a:gd name="T21" fmla="*/ 900 h 2686"/>
                <a:gd name="T22" fmla="*/ 1136 w 2272"/>
                <a:gd name="T23" fmla="*/ 890 h 2686"/>
                <a:gd name="T24" fmla="*/ 790 w 2272"/>
                <a:gd name="T25" fmla="*/ 635 h 2686"/>
                <a:gd name="T26" fmla="*/ 293 w 2272"/>
                <a:gd name="T27" fmla="*/ 622 h 2686"/>
                <a:gd name="T28" fmla="*/ 0 w 2272"/>
                <a:gd name="T29" fmla="*/ 1498 h 2686"/>
                <a:gd name="T30" fmla="*/ 222 w 2272"/>
                <a:gd name="T31" fmla="*/ 2670 h 2686"/>
                <a:gd name="T32" fmla="*/ 1328 w 2272"/>
                <a:gd name="T33" fmla="*/ 2670 h 2686"/>
                <a:gd name="T34" fmla="*/ 1446 w 2272"/>
                <a:gd name="T35" fmla="*/ 2376 h 2686"/>
                <a:gd name="T36" fmla="*/ 1498 w 2272"/>
                <a:gd name="T37" fmla="*/ 2686 h 2686"/>
                <a:gd name="T38" fmla="*/ 1859 w 2272"/>
                <a:gd name="T39" fmla="*/ 2634 h 2686"/>
                <a:gd name="T40" fmla="*/ 2246 w 2272"/>
                <a:gd name="T41" fmla="*/ 2355 h 2686"/>
                <a:gd name="T42" fmla="*/ 1085 w 2272"/>
                <a:gd name="T43" fmla="*/ 1136 h 2686"/>
                <a:gd name="T44" fmla="*/ 930 w 2272"/>
                <a:gd name="T45" fmla="*/ 1291 h 2686"/>
                <a:gd name="T46" fmla="*/ 310 w 2272"/>
                <a:gd name="T47" fmla="*/ 2582 h 2686"/>
                <a:gd name="T48" fmla="*/ 207 w 2272"/>
                <a:gd name="T49" fmla="*/ 1084 h 2686"/>
                <a:gd name="T50" fmla="*/ 103 w 2272"/>
                <a:gd name="T51" fmla="*/ 1498 h 2686"/>
                <a:gd name="T52" fmla="*/ 296 w 2272"/>
                <a:gd name="T53" fmla="*/ 731 h 2686"/>
                <a:gd name="T54" fmla="*/ 605 w 2272"/>
                <a:gd name="T55" fmla="*/ 966 h 2686"/>
                <a:gd name="T56" fmla="*/ 1033 w 2272"/>
                <a:gd name="T57" fmla="*/ 890 h 2686"/>
                <a:gd name="T58" fmla="*/ 951 w 2272"/>
                <a:gd name="T59" fmla="*/ 1511 h 2686"/>
                <a:gd name="T60" fmla="*/ 604 w 2272"/>
                <a:gd name="T61" fmla="*/ 2028 h 2686"/>
                <a:gd name="T62" fmla="*/ 732 w 2272"/>
                <a:gd name="T63" fmla="*/ 2221 h 2686"/>
                <a:gd name="T64" fmla="*/ 1339 w 2272"/>
                <a:gd name="T65" fmla="*/ 1927 h 2686"/>
                <a:gd name="T66" fmla="*/ 1240 w 2272"/>
                <a:gd name="T67" fmla="*/ 2582 h 2686"/>
                <a:gd name="T68" fmla="*/ 888 w 2272"/>
                <a:gd name="T69" fmla="*/ 1895 h 2686"/>
                <a:gd name="T70" fmla="*/ 762 w 2272"/>
                <a:gd name="T71" fmla="*/ 2098 h 2686"/>
                <a:gd name="T72" fmla="*/ 697 w 2272"/>
                <a:gd name="T73" fmla="*/ 2080 h 2686"/>
                <a:gd name="T74" fmla="*/ 933 w 2272"/>
                <a:gd name="T75" fmla="*/ 1620 h 2686"/>
                <a:gd name="T76" fmla="*/ 1332 w 2272"/>
                <a:gd name="T77" fmla="*/ 1716 h 2686"/>
                <a:gd name="T78" fmla="*/ 1449 w 2272"/>
                <a:gd name="T79" fmla="*/ 2115 h 2686"/>
                <a:gd name="T80" fmla="*/ 1339 w 2272"/>
                <a:gd name="T81" fmla="*/ 1927 h 2686"/>
                <a:gd name="T82" fmla="*/ 1756 w 2272"/>
                <a:gd name="T83" fmla="*/ 2324 h 2686"/>
                <a:gd name="T84" fmla="*/ 1549 w 2272"/>
                <a:gd name="T85" fmla="*/ 2324 h 2686"/>
                <a:gd name="T86" fmla="*/ 1343 w 2272"/>
                <a:gd name="T87" fmla="*/ 2272 h 2686"/>
                <a:gd name="T88" fmla="*/ 1491 w 2272"/>
                <a:gd name="T89" fmla="*/ 2209 h 2686"/>
                <a:gd name="T90" fmla="*/ 1428 w 2272"/>
                <a:gd name="T91" fmla="*/ 1678 h 2686"/>
                <a:gd name="T92" fmla="*/ 1343 w 2272"/>
                <a:gd name="T93" fmla="*/ 1291 h 2686"/>
                <a:gd name="T94" fmla="*/ 1426 w 2272"/>
                <a:gd name="T95" fmla="*/ 828 h 2686"/>
                <a:gd name="T96" fmla="*/ 1689 w 2272"/>
                <a:gd name="T97" fmla="*/ 1018 h 2686"/>
                <a:gd name="T98" fmla="*/ 2167 w 2272"/>
                <a:gd name="T99" fmla="*/ 1585 h 2686"/>
                <a:gd name="T100" fmla="*/ 2117 w 2272"/>
                <a:gd name="T101" fmla="*/ 1650 h 2686"/>
                <a:gd name="T102" fmla="*/ 1961 w 2272"/>
                <a:gd name="T103" fmla="*/ 1213 h 2686"/>
                <a:gd name="T104" fmla="*/ 1861 w 2272"/>
                <a:gd name="T105" fmla="*/ 1240 h 2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72" h="2686">
                  <a:moveTo>
                    <a:pt x="568" y="620"/>
                  </a:moveTo>
                  <a:cubicBezTo>
                    <a:pt x="739" y="620"/>
                    <a:pt x="878" y="481"/>
                    <a:pt x="878" y="310"/>
                  </a:cubicBezTo>
                  <a:cubicBezTo>
                    <a:pt x="878" y="139"/>
                    <a:pt x="739" y="0"/>
                    <a:pt x="568" y="0"/>
                  </a:cubicBezTo>
                  <a:cubicBezTo>
                    <a:pt x="397" y="0"/>
                    <a:pt x="258" y="139"/>
                    <a:pt x="258" y="310"/>
                  </a:cubicBezTo>
                  <a:cubicBezTo>
                    <a:pt x="258" y="481"/>
                    <a:pt x="397" y="620"/>
                    <a:pt x="568" y="620"/>
                  </a:cubicBezTo>
                  <a:close/>
                  <a:moveTo>
                    <a:pt x="568" y="103"/>
                  </a:moveTo>
                  <a:cubicBezTo>
                    <a:pt x="682" y="103"/>
                    <a:pt x="774" y="196"/>
                    <a:pt x="775" y="310"/>
                  </a:cubicBezTo>
                  <a:cubicBezTo>
                    <a:pt x="774" y="424"/>
                    <a:pt x="682" y="516"/>
                    <a:pt x="568" y="516"/>
                  </a:cubicBezTo>
                  <a:cubicBezTo>
                    <a:pt x="454" y="516"/>
                    <a:pt x="362" y="424"/>
                    <a:pt x="362" y="310"/>
                  </a:cubicBezTo>
                  <a:cubicBezTo>
                    <a:pt x="362" y="196"/>
                    <a:pt x="454" y="103"/>
                    <a:pt x="568" y="103"/>
                  </a:cubicBezTo>
                  <a:close/>
                  <a:moveTo>
                    <a:pt x="1653" y="723"/>
                  </a:moveTo>
                  <a:cubicBezTo>
                    <a:pt x="1824" y="723"/>
                    <a:pt x="1962" y="584"/>
                    <a:pt x="1963" y="413"/>
                  </a:cubicBezTo>
                  <a:cubicBezTo>
                    <a:pt x="1962" y="242"/>
                    <a:pt x="1824" y="103"/>
                    <a:pt x="1653" y="103"/>
                  </a:cubicBezTo>
                  <a:cubicBezTo>
                    <a:pt x="1482" y="103"/>
                    <a:pt x="1343" y="242"/>
                    <a:pt x="1343" y="413"/>
                  </a:cubicBezTo>
                  <a:cubicBezTo>
                    <a:pt x="1343" y="584"/>
                    <a:pt x="1482" y="723"/>
                    <a:pt x="1653" y="723"/>
                  </a:cubicBezTo>
                  <a:close/>
                  <a:moveTo>
                    <a:pt x="1653" y="207"/>
                  </a:moveTo>
                  <a:cubicBezTo>
                    <a:pt x="1767" y="207"/>
                    <a:pt x="1859" y="299"/>
                    <a:pt x="1859" y="413"/>
                  </a:cubicBezTo>
                  <a:cubicBezTo>
                    <a:pt x="1859" y="527"/>
                    <a:pt x="1767" y="619"/>
                    <a:pt x="1653" y="620"/>
                  </a:cubicBezTo>
                  <a:cubicBezTo>
                    <a:pt x="1539" y="619"/>
                    <a:pt x="1446" y="527"/>
                    <a:pt x="1446" y="413"/>
                  </a:cubicBezTo>
                  <a:cubicBezTo>
                    <a:pt x="1446" y="299"/>
                    <a:pt x="1539" y="207"/>
                    <a:pt x="1653" y="207"/>
                  </a:cubicBezTo>
                  <a:close/>
                  <a:moveTo>
                    <a:pt x="2105" y="1753"/>
                  </a:moveTo>
                  <a:cubicBezTo>
                    <a:pt x="2109" y="1753"/>
                    <a:pt x="2113" y="1754"/>
                    <a:pt x="2117" y="1754"/>
                  </a:cubicBezTo>
                  <a:cubicBezTo>
                    <a:pt x="2118" y="1754"/>
                    <a:pt x="2118" y="1754"/>
                    <a:pt x="2118" y="1754"/>
                  </a:cubicBezTo>
                  <a:cubicBezTo>
                    <a:pt x="2131" y="1754"/>
                    <a:pt x="2144" y="1752"/>
                    <a:pt x="2157" y="1749"/>
                  </a:cubicBezTo>
                  <a:cubicBezTo>
                    <a:pt x="2227" y="1730"/>
                    <a:pt x="2272" y="1667"/>
                    <a:pt x="2272" y="1599"/>
                  </a:cubicBezTo>
                  <a:cubicBezTo>
                    <a:pt x="2272" y="1585"/>
                    <a:pt x="2271" y="1572"/>
                    <a:pt x="2267" y="1559"/>
                  </a:cubicBezTo>
                  <a:cubicBezTo>
                    <a:pt x="2090" y="900"/>
                    <a:pt x="2090" y="900"/>
                    <a:pt x="2090" y="900"/>
                  </a:cubicBezTo>
                  <a:cubicBezTo>
                    <a:pt x="2062" y="796"/>
                    <a:pt x="1967" y="723"/>
                    <a:pt x="1859" y="723"/>
                  </a:cubicBezTo>
                  <a:cubicBezTo>
                    <a:pt x="1846" y="723"/>
                    <a:pt x="1832" y="728"/>
                    <a:pt x="1823" y="738"/>
                  </a:cubicBezTo>
                  <a:cubicBezTo>
                    <a:pt x="1653" y="908"/>
                    <a:pt x="1653" y="908"/>
                    <a:pt x="1653" y="908"/>
                  </a:cubicBezTo>
                  <a:cubicBezTo>
                    <a:pt x="1483" y="738"/>
                    <a:pt x="1483" y="738"/>
                    <a:pt x="1483" y="738"/>
                  </a:cubicBezTo>
                  <a:cubicBezTo>
                    <a:pt x="1473" y="728"/>
                    <a:pt x="1460" y="723"/>
                    <a:pt x="1446" y="723"/>
                  </a:cubicBezTo>
                  <a:cubicBezTo>
                    <a:pt x="1338" y="723"/>
                    <a:pt x="1243" y="796"/>
                    <a:pt x="1215" y="900"/>
                  </a:cubicBezTo>
                  <a:cubicBezTo>
                    <a:pt x="1175" y="1050"/>
                    <a:pt x="1175" y="1050"/>
                    <a:pt x="1175" y="1050"/>
                  </a:cubicBezTo>
                  <a:cubicBezTo>
                    <a:pt x="1162" y="1045"/>
                    <a:pt x="1149" y="1041"/>
                    <a:pt x="1136" y="1038"/>
                  </a:cubicBezTo>
                  <a:cubicBezTo>
                    <a:pt x="1136" y="890"/>
                    <a:pt x="1136" y="890"/>
                    <a:pt x="1136" y="890"/>
                  </a:cubicBezTo>
                  <a:cubicBezTo>
                    <a:pt x="1136" y="789"/>
                    <a:pt x="1072" y="700"/>
                    <a:pt x="976" y="668"/>
                  </a:cubicBezTo>
                  <a:cubicBezTo>
                    <a:pt x="843" y="622"/>
                    <a:pt x="843" y="622"/>
                    <a:pt x="843" y="622"/>
                  </a:cubicBezTo>
                  <a:cubicBezTo>
                    <a:pt x="824" y="616"/>
                    <a:pt x="804" y="621"/>
                    <a:pt x="790" y="635"/>
                  </a:cubicBezTo>
                  <a:cubicBezTo>
                    <a:pt x="568" y="856"/>
                    <a:pt x="568" y="856"/>
                    <a:pt x="568" y="856"/>
                  </a:cubicBezTo>
                  <a:cubicBezTo>
                    <a:pt x="346" y="635"/>
                    <a:pt x="346" y="635"/>
                    <a:pt x="346" y="635"/>
                  </a:cubicBezTo>
                  <a:cubicBezTo>
                    <a:pt x="332" y="621"/>
                    <a:pt x="312" y="616"/>
                    <a:pt x="293" y="622"/>
                  </a:cubicBezTo>
                  <a:cubicBezTo>
                    <a:pt x="159" y="668"/>
                    <a:pt x="159" y="668"/>
                    <a:pt x="159" y="668"/>
                  </a:cubicBezTo>
                  <a:cubicBezTo>
                    <a:pt x="64" y="700"/>
                    <a:pt x="0" y="789"/>
                    <a:pt x="0" y="890"/>
                  </a:cubicBezTo>
                  <a:cubicBezTo>
                    <a:pt x="0" y="1498"/>
                    <a:pt x="0" y="1498"/>
                    <a:pt x="0" y="1498"/>
                  </a:cubicBezTo>
                  <a:cubicBezTo>
                    <a:pt x="0" y="1623"/>
                    <a:pt x="89" y="1727"/>
                    <a:pt x="207" y="1751"/>
                  </a:cubicBezTo>
                  <a:cubicBezTo>
                    <a:pt x="207" y="2634"/>
                    <a:pt x="207" y="2634"/>
                    <a:pt x="207" y="2634"/>
                  </a:cubicBezTo>
                  <a:cubicBezTo>
                    <a:pt x="207" y="2648"/>
                    <a:pt x="212" y="2661"/>
                    <a:pt x="222" y="2670"/>
                  </a:cubicBezTo>
                  <a:cubicBezTo>
                    <a:pt x="231" y="2680"/>
                    <a:pt x="244" y="2686"/>
                    <a:pt x="258" y="2686"/>
                  </a:cubicBezTo>
                  <a:cubicBezTo>
                    <a:pt x="1291" y="2686"/>
                    <a:pt x="1291" y="2686"/>
                    <a:pt x="1291" y="2686"/>
                  </a:cubicBezTo>
                  <a:cubicBezTo>
                    <a:pt x="1305" y="2686"/>
                    <a:pt x="1318" y="2680"/>
                    <a:pt x="1328" y="2670"/>
                  </a:cubicBezTo>
                  <a:cubicBezTo>
                    <a:pt x="1337" y="2661"/>
                    <a:pt x="1343" y="2648"/>
                    <a:pt x="1343" y="2634"/>
                  </a:cubicBezTo>
                  <a:cubicBezTo>
                    <a:pt x="1343" y="2376"/>
                    <a:pt x="1343" y="2376"/>
                    <a:pt x="1343" y="2376"/>
                  </a:cubicBezTo>
                  <a:cubicBezTo>
                    <a:pt x="1446" y="2376"/>
                    <a:pt x="1446" y="2376"/>
                    <a:pt x="1446" y="2376"/>
                  </a:cubicBezTo>
                  <a:cubicBezTo>
                    <a:pt x="1446" y="2634"/>
                    <a:pt x="1446" y="2634"/>
                    <a:pt x="1446" y="2634"/>
                  </a:cubicBezTo>
                  <a:cubicBezTo>
                    <a:pt x="1446" y="2648"/>
                    <a:pt x="1451" y="2661"/>
                    <a:pt x="1461" y="2670"/>
                  </a:cubicBezTo>
                  <a:cubicBezTo>
                    <a:pt x="1471" y="2680"/>
                    <a:pt x="1484" y="2685"/>
                    <a:pt x="1498" y="2686"/>
                  </a:cubicBezTo>
                  <a:cubicBezTo>
                    <a:pt x="1808" y="2686"/>
                    <a:pt x="1808" y="2686"/>
                    <a:pt x="1808" y="2686"/>
                  </a:cubicBezTo>
                  <a:cubicBezTo>
                    <a:pt x="1821" y="2685"/>
                    <a:pt x="1834" y="2680"/>
                    <a:pt x="1844" y="2670"/>
                  </a:cubicBezTo>
                  <a:cubicBezTo>
                    <a:pt x="1854" y="2661"/>
                    <a:pt x="1859" y="2648"/>
                    <a:pt x="1859" y="2634"/>
                  </a:cubicBezTo>
                  <a:cubicBezTo>
                    <a:pt x="1859" y="2376"/>
                    <a:pt x="1859" y="2376"/>
                    <a:pt x="1859" y="2376"/>
                  </a:cubicBezTo>
                  <a:cubicBezTo>
                    <a:pt x="2205" y="2376"/>
                    <a:pt x="2205" y="2376"/>
                    <a:pt x="2205" y="2376"/>
                  </a:cubicBezTo>
                  <a:cubicBezTo>
                    <a:pt x="2221" y="2376"/>
                    <a:pt x="2236" y="2368"/>
                    <a:pt x="2246" y="2355"/>
                  </a:cubicBezTo>
                  <a:cubicBezTo>
                    <a:pt x="2256" y="2343"/>
                    <a:pt x="2259" y="2326"/>
                    <a:pt x="2255" y="2311"/>
                  </a:cubicBezTo>
                  <a:lnTo>
                    <a:pt x="2105" y="1753"/>
                  </a:lnTo>
                  <a:close/>
                  <a:moveTo>
                    <a:pt x="1085" y="1136"/>
                  </a:moveTo>
                  <a:cubicBezTo>
                    <a:pt x="1170" y="1136"/>
                    <a:pt x="1239" y="1205"/>
                    <a:pt x="1239" y="1291"/>
                  </a:cubicBezTo>
                  <a:cubicBezTo>
                    <a:pt x="1239" y="1377"/>
                    <a:pt x="1170" y="1446"/>
                    <a:pt x="1085" y="1446"/>
                  </a:cubicBezTo>
                  <a:cubicBezTo>
                    <a:pt x="999" y="1446"/>
                    <a:pt x="930" y="1377"/>
                    <a:pt x="930" y="1291"/>
                  </a:cubicBezTo>
                  <a:cubicBezTo>
                    <a:pt x="930" y="1205"/>
                    <a:pt x="999" y="1136"/>
                    <a:pt x="1085" y="1136"/>
                  </a:cubicBezTo>
                  <a:close/>
                  <a:moveTo>
                    <a:pt x="826" y="2582"/>
                  </a:moveTo>
                  <a:cubicBezTo>
                    <a:pt x="310" y="2582"/>
                    <a:pt x="310" y="2582"/>
                    <a:pt x="310" y="2582"/>
                  </a:cubicBezTo>
                  <a:cubicBezTo>
                    <a:pt x="310" y="1084"/>
                    <a:pt x="310" y="1084"/>
                    <a:pt x="310" y="1084"/>
                  </a:cubicBezTo>
                  <a:cubicBezTo>
                    <a:pt x="310" y="1056"/>
                    <a:pt x="287" y="1033"/>
                    <a:pt x="258" y="1033"/>
                  </a:cubicBezTo>
                  <a:cubicBezTo>
                    <a:pt x="230" y="1033"/>
                    <a:pt x="207" y="1056"/>
                    <a:pt x="207" y="1084"/>
                  </a:cubicBezTo>
                  <a:cubicBezTo>
                    <a:pt x="207" y="1084"/>
                    <a:pt x="207" y="1084"/>
                    <a:pt x="207" y="1084"/>
                  </a:cubicBezTo>
                  <a:cubicBezTo>
                    <a:pt x="207" y="1643"/>
                    <a:pt x="207" y="1643"/>
                    <a:pt x="207" y="1643"/>
                  </a:cubicBezTo>
                  <a:cubicBezTo>
                    <a:pt x="147" y="1622"/>
                    <a:pt x="103" y="1565"/>
                    <a:pt x="103" y="1498"/>
                  </a:cubicBezTo>
                  <a:cubicBezTo>
                    <a:pt x="103" y="890"/>
                    <a:pt x="103" y="890"/>
                    <a:pt x="103" y="890"/>
                  </a:cubicBezTo>
                  <a:cubicBezTo>
                    <a:pt x="103" y="834"/>
                    <a:pt x="139" y="784"/>
                    <a:pt x="192" y="766"/>
                  </a:cubicBezTo>
                  <a:cubicBezTo>
                    <a:pt x="296" y="731"/>
                    <a:pt x="296" y="731"/>
                    <a:pt x="296" y="731"/>
                  </a:cubicBezTo>
                  <a:cubicBezTo>
                    <a:pt x="531" y="966"/>
                    <a:pt x="531" y="966"/>
                    <a:pt x="531" y="966"/>
                  </a:cubicBezTo>
                  <a:cubicBezTo>
                    <a:pt x="541" y="976"/>
                    <a:pt x="554" y="981"/>
                    <a:pt x="568" y="981"/>
                  </a:cubicBezTo>
                  <a:cubicBezTo>
                    <a:pt x="582" y="981"/>
                    <a:pt x="595" y="976"/>
                    <a:pt x="605" y="966"/>
                  </a:cubicBezTo>
                  <a:cubicBezTo>
                    <a:pt x="840" y="731"/>
                    <a:pt x="840" y="731"/>
                    <a:pt x="840" y="731"/>
                  </a:cubicBezTo>
                  <a:cubicBezTo>
                    <a:pt x="943" y="766"/>
                    <a:pt x="943" y="766"/>
                    <a:pt x="943" y="766"/>
                  </a:cubicBezTo>
                  <a:cubicBezTo>
                    <a:pt x="997" y="784"/>
                    <a:pt x="1033" y="834"/>
                    <a:pt x="1033" y="890"/>
                  </a:cubicBezTo>
                  <a:cubicBezTo>
                    <a:pt x="1033" y="1038"/>
                    <a:pt x="1033" y="1038"/>
                    <a:pt x="1033" y="1038"/>
                  </a:cubicBezTo>
                  <a:cubicBezTo>
                    <a:pt x="915" y="1062"/>
                    <a:pt x="826" y="1166"/>
                    <a:pt x="826" y="1291"/>
                  </a:cubicBezTo>
                  <a:cubicBezTo>
                    <a:pt x="826" y="1384"/>
                    <a:pt x="876" y="1466"/>
                    <a:pt x="951" y="1511"/>
                  </a:cubicBezTo>
                  <a:cubicBezTo>
                    <a:pt x="935" y="1514"/>
                    <a:pt x="921" y="1517"/>
                    <a:pt x="908" y="1520"/>
                  </a:cubicBezTo>
                  <a:cubicBezTo>
                    <a:pt x="824" y="1541"/>
                    <a:pt x="768" y="1607"/>
                    <a:pt x="741" y="1678"/>
                  </a:cubicBezTo>
                  <a:cubicBezTo>
                    <a:pt x="604" y="2028"/>
                    <a:pt x="604" y="2028"/>
                    <a:pt x="604" y="2028"/>
                  </a:cubicBezTo>
                  <a:cubicBezTo>
                    <a:pt x="597" y="2044"/>
                    <a:pt x="594" y="2062"/>
                    <a:pt x="594" y="2080"/>
                  </a:cubicBezTo>
                  <a:cubicBezTo>
                    <a:pt x="594" y="2134"/>
                    <a:pt x="625" y="2185"/>
                    <a:pt x="677" y="2209"/>
                  </a:cubicBezTo>
                  <a:cubicBezTo>
                    <a:pt x="695" y="2217"/>
                    <a:pt x="714" y="2221"/>
                    <a:pt x="732" y="2221"/>
                  </a:cubicBezTo>
                  <a:cubicBezTo>
                    <a:pt x="767" y="2221"/>
                    <a:pt x="801" y="2207"/>
                    <a:pt x="826" y="2182"/>
                  </a:cubicBezTo>
                  <a:lnTo>
                    <a:pt x="826" y="2582"/>
                  </a:lnTo>
                  <a:close/>
                  <a:moveTo>
                    <a:pt x="1339" y="1927"/>
                  </a:moveTo>
                  <a:cubicBezTo>
                    <a:pt x="1330" y="1904"/>
                    <a:pt x="1306" y="1891"/>
                    <a:pt x="1281" y="1895"/>
                  </a:cubicBezTo>
                  <a:cubicBezTo>
                    <a:pt x="1257" y="1900"/>
                    <a:pt x="1240" y="1921"/>
                    <a:pt x="1240" y="1946"/>
                  </a:cubicBezTo>
                  <a:cubicBezTo>
                    <a:pt x="1240" y="2582"/>
                    <a:pt x="1240" y="2582"/>
                    <a:pt x="1240" y="2582"/>
                  </a:cubicBezTo>
                  <a:cubicBezTo>
                    <a:pt x="930" y="2582"/>
                    <a:pt x="930" y="2582"/>
                    <a:pt x="930" y="2582"/>
                  </a:cubicBezTo>
                  <a:cubicBezTo>
                    <a:pt x="930" y="1946"/>
                    <a:pt x="930" y="1946"/>
                    <a:pt x="930" y="1946"/>
                  </a:cubicBezTo>
                  <a:cubicBezTo>
                    <a:pt x="930" y="1921"/>
                    <a:pt x="912" y="1900"/>
                    <a:pt x="888" y="1895"/>
                  </a:cubicBezTo>
                  <a:cubicBezTo>
                    <a:pt x="884" y="1895"/>
                    <a:pt x="881" y="1894"/>
                    <a:pt x="878" y="1894"/>
                  </a:cubicBezTo>
                  <a:cubicBezTo>
                    <a:pt x="857" y="1894"/>
                    <a:pt x="838" y="1907"/>
                    <a:pt x="830" y="1927"/>
                  </a:cubicBezTo>
                  <a:cubicBezTo>
                    <a:pt x="762" y="2098"/>
                    <a:pt x="762" y="2098"/>
                    <a:pt x="762" y="2098"/>
                  </a:cubicBezTo>
                  <a:cubicBezTo>
                    <a:pt x="757" y="2110"/>
                    <a:pt x="745" y="2117"/>
                    <a:pt x="732" y="2117"/>
                  </a:cubicBezTo>
                  <a:cubicBezTo>
                    <a:pt x="728" y="2117"/>
                    <a:pt x="724" y="2116"/>
                    <a:pt x="719" y="2115"/>
                  </a:cubicBezTo>
                  <a:cubicBezTo>
                    <a:pt x="705" y="2108"/>
                    <a:pt x="697" y="2094"/>
                    <a:pt x="697" y="2080"/>
                  </a:cubicBezTo>
                  <a:cubicBezTo>
                    <a:pt x="697" y="2075"/>
                    <a:pt x="698" y="2071"/>
                    <a:pt x="700" y="2066"/>
                  </a:cubicBezTo>
                  <a:cubicBezTo>
                    <a:pt x="837" y="1716"/>
                    <a:pt x="837" y="1716"/>
                    <a:pt x="837" y="1716"/>
                  </a:cubicBezTo>
                  <a:cubicBezTo>
                    <a:pt x="856" y="1667"/>
                    <a:pt x="891" y="1630"/>
                    <a:pt x="933" y="1620"/>
                  </a:cubicBezTo>
                  <a:cubicBezTo>
                    <a:pt x="974" y="1610"/>
                    <a:pt x="1028" y="1601"/>
                    <a:pt x="1085" y="1601"/>
                  </a:cubicBezTo>
                  <a:cubicBezTo>
                    <a:pt x="1141" y="1601"/>
                    <a:pt x="1195" y="1610"/>
                    <a:pt x="1236" y="1620"/>
                  </a:cubicBezTo>
                  <a:cubicBezTo>
                    <a:pt x="1278" y="1630"/>
                    <a:pt x="1313" y="1667"/>
                    <a:pt x="1332" y="1716"/>
                  </a:cubicBezTo>
                  <a:cubicBezTo>
                    <a:pt x="1469" y="2065"/>
                    <a:pt x="1469" y="2065"/>
                    <a:pt x="1469" y="2065"/>
                  </a:cubicBezTo>
                  <a:cubicBezTo>
                    <a:pt x="1471" y="2070"/>
                    <a:pt x="1472" y="2075"/>
                    <a:pt x="1472" y="2080"/>
                  </a:cubicBezTo>
                  <a:cubicBezTo>
                    <a:pt x="1472" y="2094"/>
                    <a:pt x="1463" y="2108"/>
                    <a:pt x="1449" y="2115"/>
                  </a:cubicBezTo>
                  <a:cubicBezTo>
                    <a:pt x="1445" y="2116"/>
                    <a:pt x="1441" y="2117"/>
                    <a:pt x="1437" y="2117"/>
                  </a:cubicBezTo>
                  <a:cubicBezTo>
                    <a:pt x="1424" y="2117"/>
                    <a:pt x="1412" y="2110"/>
                    <a:pt x="1407" y="2098"/>
                  </a:cubicBezTo>
                  <a:lnTo>
                    <a:pt x="1339" y="1927"/>
                  </a:lnTo>
                  <a:close/>
                  <a:moveTo>
                    <a:pt x="1808" y="2272"/>
                  </a:moveTo>
                  <a:cubicBezTo>
                    <a:pt x="1794" y="2272"/>
                    <a:pt x="1781" y="2278"/>
                    <a:pt x="1771" y="2287"/>
                  </a:cubicBezTo>
                  <a:cubicBezTo>
                    <a:pt x="1761" y="2297"/>
                    <a:pt x="1756" y="2310"/>
                    <a:pt x="1756" y="2324"/>
                  </a:cubicBezTo>
                  <a:cubicBezTo>
                    <a:pt x="1756" y="2582"/>
                    <a:pt x="1756" y="2582"/>
                    <a:pt x="1756" y="2582"/>
                  </a:cubicBezTo>
                  <a:cubicBezTo>
                    <a:pt x="1549" y="2582"/>
                    <a:pt x="1549" y="2582"/>
                    <a:pt x="1549" y="2582"/>
                  </a:cubicBezTo>
                  <a:cubicBezTo>
                    <a:pt x="1549" y="2324"/>
                    <a:pt x="1549" y="2324"/>
                    <a:pt x="1549" y="2324"/>
                  </a:cubicBezTo>
                  <a:cubicBezTo>
                    <a:pt x="1549" y="2310"/>
                    <a:pt x="1544" y="2297"/>
                    <a:pt x="1534" y="2287"/>
                  </a:cubicBezTo>
                  <a:cubicBezTo>
                    <a:pt x="1524" y="2278"/>
                    <a:pt x="1511" y="2272"/>
                    <a:pt x="1498" y="2272"/>
                  </a:cubicBezTo>
                  <a:cubicBezTo>
                    <a:pt x="1343" y="2272"/>
                    <a:pt x="1343" y="2272"/>
                    <a:pt x="1343" y="2272"/>
                  </a:cubicBezTo>
                  <a:cubicBezTo>
                    <a:pt x="1343" y="2183"/>
                    <a:pt x="1343" y="2183"/>
                    <a:pt x="1343" y="2183"/>
                  </a:cubicBezTo>
                  <a:cubicBezTo>
                    <a:pt x="1368" y="2207"/>
                    <a:pt x="1402" y="2221"/>
                    <a:pt x="1437" y="2221"/>
                  </a:cubicBezTo>
                  <a:cubicBezTo>
                    <a:pt x="1455" y="2221"/>
                    <a:pt x="1473" y="2217"/>
                    <a:pt x="1491" y="2209"/>
                  </a:cubicBezTo>
                  <a:cubicBezTo>
                    <a:pt x="1544" y="2186"/>
                    <a:pt x="1575" y="2134"/>
                    <a:pt x="1575" y="2080"/>
                  </a:cubicBezTo>
                  <a:cubicBezTo>
                    <a:pt x="1575" y="2062"/>
                    <a:pt x="1572" y="2044"/>
                    <a:pt x="1565" y="2028"/>
                  </a:cubicBezTo>
                  <a:cubicBezTo>
                    <a:pt x="1428" y="1678"/>
                    <a:pt x="1428" y="1678"/>
                    <a:pt x="1428" y="1678"/>
                  </a:cubicBezTo>
                  <a:cubicBezTo>
                    <a:pt x="1401" y="1607"/>
                    <a:pt x="1345" y="1541"/>
                    <a:pt x="1261" y="1520"/>
                  </a:cubicBezTo>
                  <a:cubicBezTo>
                    <a:pt x="1248" y="1517"/>
                    <a:pt x="1234" y="1514"/>
                    <a:pt x="1218" y="1511"/>
                  </a:cubicBezTo>
                  <a:cubicBezTo>
                    <a:pt x="1293" y="1466"/>
                    <a:pt x="1343" y="1384"/>
                    <a:pt x="1343" y="1291"/>
                  </a:cubicBezTo>
                  <a:cubicBezTo>
                    <a:pt x="1343" y="1219"/>
                    <a:pt x="1313" y="1154"/>
                    <a:pt x="1266" y="1108"/>
                  </a:cubicBezTo>
                  <a:cubicBezTo>
                    <a:pt x="1315" y="927"/>
                    <a:pt x="1315" y="927"/>
                    <a:pt x="1315" y="927"/>
                  </a:cubicBezTo>
                  <a:cubicBezTo>
                    <a:pt x="1329" y="874"/>
                    <a:pt x="1373" y="836"/>
                    <a:pt x="1426" y="828"/>
                  </a:cubicBezTo>
                  <a:cubicBezTo>
                    <a:pt x="1616" y="1018"/>
                    <a:pt x="1616" y="1018"/>
                    <a:pt x="1616" y="1018"/>
                  </a:cubicBezTo>
                  <a:cubicBezTo>
                    <a:pt x="1626" y="1027"/>
                    <a:pt x="1639" y="1033"/>
                    <a:pt x="1653" y="1033"/>
                  </a:cubicBezTo>
                  <a:cubicBezTo>
                    <a:pt x="1666" y="1033"/>
                    <a:pt x="1679" y="1027"/>
                    <a:pt x="1689" y="1018"/>
                  </a:cubicBezTo>
                  <a:cubicBezTo>
                    <a:pt x="1879" y="828"/>
                    <a:pt x="1879" y="828"/>
                    <a:pt x="1879" y="828"/>
                  </a:cubicBezTo>
                  <a:cubicBezTo>
                    <a:pt x="1932" y="836"/>
                    <a:pt x="1977" y="874"/>
                    <a:pt x="1991" y="927"/>
                  </a:cubicBezTo>
                  <a:cubicBezTo>
                    <a:pt x="2167" y="1585"/>
                    <a:pt x="2167" y="1585"/>
                    <a:pt x="2167" y="1585"/>
                  </a:cubicBezTo>
                  <a:cubicBezTo>
                    <a:pt x="2168" y="1590"/>
                    <a:pt x="2169" y="1594"/>
                    <a:pt x="2169" y="1599"/>
                  </a:cubicBezTo>
                  <a:cubicBezTo>
                    <a:pt x="2169" y="1622"/>
                    <a:pt x="2154" y="1643"/>
                    <a:pt x="2131" y="1649"/>
                  </a:cubicBezTo>
                  <a:cubicBezTo>
                    <a:pt x="2126" y="1650"/>
                    <a:pt x="2122" y="1650"/>
                    <a:pt x="2117" y="1650"/>
                  </a:cubicBezTo>
                  <a:cubicBezTo>
                    <a:pt x="2095" y="1650"/>
                    <a:pt x="2074" y="1635"/>
                    <a:pt x="2068" y="1612"/>
                  </a:cubicBezTo>
                  <a:cubicBezTo>
                    <a:pt x="2068" y="1612"/>
                    <a:pt x="2068" y="1612"/>
                    <a:pt x="2068" y="1612"/>
                  </a:cubicBezTo>
                  <a:cubicBezTo>
                    <a:pt x="1961" y="1213"/>
                    <a:pt x="1961" y="1213"/>
                    <a:pt x="1961" y="1213"/>
                  </a:cubicBezTo>
                  <a:cubicBezTo>
                    <a:pt x="1953" y="1185"/>
                    <a:pt x="1925" y="1169"/>
                    <a:pt x="1897" y="1177"/>
                  </a:cubicBezTo>
                  <a:cubicBezTo>
                    <a:pt x="1870" y="1184"/>
                    <a:pt x="1853" y="1212"/>
                    <a:pt x="1861" y="1240"/>
                  </a:cubicBezTo>
                  <a:cubicBezTo>
                    <a:pt x="1861" y="1240"/>
                    <a:pt x="1861" y="1240"/>
                    <a:pt x="1861" y="1240"/>
                  </a:cubicBezTo>
                  <a:cubicBezTo>
                    <a:pt x="2137" y="2272"/>
                    <a:pt x="2137" y="2272"/>
                    <a:pt x="2137" y="2272"/>
                  </a:cubicBezTo>
                  <a:lnTo>
                    <a:pt x="1808" y="2272"/>
                  </a:lnTo>
                  <a:close/>
                </a:path>
              </a:pathLst>
            </a:custGeom>
            <a:solidFill>
              <a:srgbClr val="80BBAD"/>
            </a:solidFill>
            <a:ln>
              <a:noFill/>
            </a:ln>
          </p:spPr>
          <p:txBody>
            <a:bodyPr vert="horz" wrap="square" lIns="96017" tIns="48008" rIns="96017" bIns="48008" numCol="1" anchor="t" anchorCtr="0" compatLnSpc="1">
              <a:prstTxWarp prst="textNoShape">
                <a:avLst/>
              </a:prstTxWarp>
            </a:bodyPr>
            <a:lstStyle/>
            <a:p>
              <a:endParaRPr lang="en-US" sz="1890"/>
            </a:p>
          </p:txBody>
        </p:sp>
        <p:sp>
          <p:nvSpPr>
            <p:cNvPr id="52" name="Freeform 78">
              <a:extLst>
                <a:ext uri="{FF2B5EF4-FFF2-40B4-BE49-F238E27FC236}">
                  <a16:creationId xmlns:a16="http://schemas.microsoft.com/office/drawing/2014/main" id="{2B4277AD-DB34-1948-8E26-CC90832D1389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2077562" y="19739787"/>
              <a:ext cx="537197" cy="537194"/>
            </a:xfrm>
            <a:custGeom>
              <a:avLst/>
              <a:gdLst>
                <a:gd name="T0" fmla="*/ 1138 w 3239"/>
                <a:gd name="T1" fmla="*/ 3166 h 3239"/>
                <a:gd name="T2" fmla="*/ 651 w 3239"/>
                <a:gd name="T3" fmla="*/ 2917 h 3239"/>
                <a:gd name="T4" fmla="*/ 278 w 3239"/>
                <a:gd name="T5" fmla="*/ 2524 h 3239"/>
                <a:gd name="T6" fmla="*/ 52 w 3239"/>
                <a:gd name="T7" fmla="*/ 2024 h 3239"/>
                <a:gd name="T8" fmla="*/ 5 w 3239"/>
                <a:gd name="T9" fmla="*/ 1495 h 3239"/>
                <a:gd name="T10" fmla="*/ 143 w 3239"/>
                <a:gd name="T11" fmla="*/ 953 h 3239"/>
                <a:gd name="T12" fmla="*/ 448 w 3239"/>
                <a:gd name="T13" fmla="*/ 502 h 3239"/>
                <a:gd name="T14" fmla="*/ 883 w 3239"/>
                <a:gd name="T15" fmla="*/ 177 h 3239"/>
                <a:gd name="T16" fmla="*/ 1414 w 3239"/>
                <a:gd name="T17" fmla="*/ 13 h 3239"/>
                <a:gd name="T18" fmla="*/ 1946 w 3239"/>
                <a:gd name="T19" fmla="*/ 33 h 3239"/>
                <a:gd name="T20" fmla="*/ 2459 w 3239"/>
                <a:gd name="T21" fmla="*/ 235 h 3239"/>
                <a:gd name="T22" fmla="*/ 2869 w 3239"/>
                <a:gd name="T23" fmla="*/ 591 h 3239"/>
                <a:gd name="T24" fmla="*/ 3141 w 3239"/>
                <a:gd name="T25" fmla="*/ 1064 h 3239"/>
                <a:gd name="T26" fmla="*/ 3239 w 3239"/>
                <a:gd name="T27" fmla="*/ 1619 h 3239"/>
                <a:gd name="T28" fmla="*/ 3154 w 3239"/>
                <a:gd name="T29" fmla="*/ 2138 h 3239"/>
                <a:gd name="T30" fmla="*/ 2893 w 3239"/>
                <a:gd name="T31" fmla="*/ 2619 h 3239"/>
                <a:gd name="T32" fmla="*/ 2491 w 3239"/>
                <a:gd name="T33" fmla="*/ 2984 h 3239"/>
                <a:gd name="T34" fmla="*/ 1985 w 3239"/>
                <a:gd name="T35" fmla="*/ 3197 h 3239"/>
                <a:gd name="T36" fmla="*/ 574 w 3239"/>
                <a:gd name="T37" fmla="*/ 2702 h 3239"/>
                <a:gd name="T38" fmla="*/ 1021 w 3239"/>
                <a:gd name="T39" fmla="*/ 3001 h 3239"/>
                <a:gd name="T40" fmla="*/ 1541 w 3239"/>
                <a:gd name="T41" fmla="*/ 3125 h 3239"/>
                <a:gd name="T42" fmla="*/ 1743 w 3239"/>
                <a:gd name="T43" fmla="*/ 1923 h 3239"/>
                <a:gd name="T44" fmla="*/ 1658 w 3239"/>
                <a:gd name="T45" fmla="*/ 855 h 3239"/>
                <a:gd name="T46" fmla="*/ 1400 w 3239"/>
                <a:gd name="T47" fmla="*/ 1063 h 3239"/>
                <a:gd name="T48" fmla="*/ 993 w 3239"/>
                <a:gd name="T49" fmla="*/ 1789 h 3239"/>
                <a:gd name="T50" fmla="*/ 574 w 3239"/>
                <a:gd name="T51" fmla="*/ 2489 h 3239"/>
                <a:gd name="T52" fmla="*/ 1855 w 3239"/>
                <a:gd name="T53" fmla="*/ 1749 h 3239"/>
                <a:gd name="T54" fmla="*/ 1953 w 3239"/>
                <a:gd name="T55" fmla="*/ 3090 h 3239"/>
                <a:gd name="T56" fmla="*/ 2482 w 3239"/>
                <a:gd name="T57" fmla="*/ 2855 h 3239"/>
                <a:gd name="T58" fmla="*/ 2888 w 3239"/>
                <a:gd name="T59" fmla="*/ 2430 h 3239"/>
                <a:gd name="T60" fmla="*/ 2585 w 3239"/>
                <a:gd name="T61" fmla="*/ 1910 h 3239"/>
                <a:gd name="T62" fmla="*/ 2125 w 3239"/>
                <a:gd name="T63" fmla="*/ 1186 h 3239"/>
                <a:gd name="T64" fmla="*/ 1887 w 3239"/>
                <a:gd name="T65" fmla="*/ 865 h 3239"/>
                <a:gd name="T66" fmla="*/ 117 w 3239"/>
                <a:gd name="T67" fmla="*/ 1745 h 3239"/>
                <a:gd name="T68" fmla="*/ 432 w 3239"/>
                <a:gd name="T69" fmla="*/ 2548 h 3239"/>
                <a:gd name="T70" fmla="*/ 787 w 3239"/>
                <a:gd name="T71" fmla="*/ 1876 h 3239"/>
                <a:gd name="T72" fmla="*/ 1233 w 3239"/>
                <a:gd name="T73" fmla="*/ 1202 h 3239"/>
                <a:gd name="T74" fmla="*/ 1274 w 3239"/>
                <a:gd name="T75" fmla="*/ 882 h 3239"/>
                <a:gd name="T76" fmla="*/ 716 w 3239"/>
                <a:gd name="T77" fmla="*/ 1028 h 3239"/>
                <a:gd name="T78" fmla="*/ 228 w 3239"/>
                <a:gd name="T79" fmla="*/ 1292 h 3239"/>
                <a:gd name="T80" fmla="*/ 2217 w 3239"/>
                <a:gd name="T81" fmla="*/ 1115 h 3239"/>
                <a:gd name="T82" fmla="*/ 2579 w 3239"/>
                <a:gd name="T83" fmla="*/ 1719 h 3239"/>
                <a:gd name="T84" fmla="*/ 3046 w 3239"/>
                <a:gd name="T85" fmla="*/ 2107 h 3239"/>
                <a:gd name="T86" fmla="*/ 3125 w 3239"/>
                <a:gd name="T87" fmla="*/ 1539 h 3239"/>
                <a:gd name="T88" fmla="*/ 2719 w 3239"/>
                <a:gd name="T89" fmla="*/ 1081 h 3239"/>
                <a:gd name="T90" fmla="*/ 647 w 3239"/>
                <a:gd name="T91" fmla="*/ 470 h 3239"/>
                <a:gd name="T92" fmla="*/ 176 w 3239"/>
                <a:gd name="T93" fmla="*/ 1193 h 3239"/>
                <a:gd name="T94" fmla="*/ 1073 w 3239"/>
                <a:gd name="T95" fmla="*/ 804 h 3239"/>
                <a:gd name="T96" fmla="*/ 1217 w 3239"/>
                <a:gd name="T97" fmla="*/ 596 h 3239"/>
                <a:gd name="T98" fmla="*/ 746 w 3239"/>
                <a:gd name="T99" fmla="*/ 392 h 3239"/>
                <a:gd name="T100" fmla="*/ 2794 w 3239"/>
                <a:gd name="T101" fmla="*/ 994 h 3239"/>
                <a:gd name="T102" fmla="*/ 2846 w 3239"/>
                <a:gd name="T103" fmla="*/ 744 h 3239"/>
                <a:gd name="T104" fmla="*/ 2419 w 3239"/>
                <a:gd name="T105" fmla="*/ 479 h 3239"/>
                <a:gd name="T106" fmla="*/ 2209 w 3239"/>
                <a:gd name="T107" fmla="*/ 682 h 3239"/>
                <a:gd name="T108" fmla="*/ 2064 w 3239"/>
                <a:gd name="T109" fmla="*/ 774 h 3239"/>
                <a:gd name="T110" fmla="*/ 2206 w 3239"/>
                <a:gd name="T111" fmla="*/ 499 h 3239"/>
                <a:gd name="T112" fmla="*/ 2354 w 3239"/>
                <a:gd name="T113" fmla="*/ 303 h 3239"/>
                <a:gd name="T114" fmla="*/ 1755 w 3239"/>
                <a:gd name="T115" fmla="*/ 120 h 3239"/>
                <a:gd name="T116" fmla="*/ 1102 w 3239"/>
                <a:gd name="T117" fmla="*/ 371 h 3239"/>
                <a:gd name="T118" fmla="*/ 1383 w 3239"/>
                <a:gd name="T119" fmla="*/ 647 h 3239"/>
                <a:gd name="T120" fmla="*/ 1705 w 3239"/>
                <a:gd name="T121" fmla="*/ 744 h 3239"/>
                <a:gd name="T122" fmla="*/ 1384 w 3239"/>
                <a:gd name="T123" fmla="*/ 131 h 3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39" h="3239">
                  <a:moveTo>
                    <a:pt x="1619" y="3239"/>
                  </a:moveTo>
                  <a:lnTo>
                    <a:pt x="1619" y="3239"/>
                  </a:lnTo>
                  <a:lnTo>
                    <a:pt x="1578" y="3238"/>
                  </a:lnTo>
                  <a:lnTo>
                    <a:pt x="1537" y="3237"/>
                  </a:lnTo>
                  <a:lnTo>
                    <a:pt x="1495" y="3235"/>
                  </a:lnTo>
                  <a:lnTo>
                    <a:pt x="1455" y="3230"/>
                  </a:lnTo>
                  <a:lnTo>
                    <a:pt x="1414" y="3226"/>
                  </a:lnTo>
                  <a:lnTo>
                    <a:pt x="1373" y="3220"/>
                  </a:lnTo>
                  <a:lnTo>
                    <a:pt x="1334" y="3213"/>
                  </a:lnTo>
                  <a:lnTo>
                    <a:pt x="1294" y="3206"/>
                  </a:lnTo>
                  <a:lnTo>
                    <a:pt x="1255" y="3197"/>
                  </a:lnTo>
                  <a:lnTo>
                    <a:pt x="1215" y="3188"/>
                  </a:lnTo>
                  <a:lnTo>
                    <a:pt x="1177" y="3177"/>
                  </a:lnTo>
                  <a:lnTo>
                    <a:pt x="1138" y="3166"/>
                  </a:lnTo>
                  <a:lnTo>
                    <a:pt x="1101" y="3153"/>
                  </a:lnTo>
                  <a:lnTo>
                    <a:pt x="1064" y="3141"/>
                  </a:lnTo>
                  <a:lnTo>
                    <a:pt x="1026" y="3126"/>
                  </a:lnTo>
                  <a:lnTo>
                    <a:pt x="990" y="3112"/>
                  </a:lnTo>
                  <a:lnTo>
                    <a:pt x="954" y="3096"/>
                  </a:lnTo>
                  <a:lnTo>
                    <a:pt x="918" y="3079"/>
                  </a:lnTo>
                  <a:lnTo>
                    <a:pt x="883" y="3062"/>
                  </a:lnTo>
                  <a:lnTo>
                    <a:pt x="848" y="3043"/>
                  </a:lnTo>
                  <a:lnTo>
                    <a:pt x="814" y="3025"/>
                  </a:lnTo>
                  <a:lnTo>
                    <a:pt x="780" y="3004"/>
                  </a:lnTo>
                  <a:lnTo>
                    <a:pt x="747" y="2984"/>
                  </a:lnTo>
                  <a:lnTo>
                    <a:pt x="715" y="2962"/>
                  </a:lnTo>
                  <a:lnTo>
                    <a:pt x="683" y="2940"/>
                  </a:lnTo>
                  <a:lnTo>
                    <a:pt x="651" y="2917"/>
                  </a:lnTo>
                  <a:lnTo>
                    <a:pt x="621" y="2894"/>
                  </a:lnTo>
                  <a:lnTo>
                    <a:pt x="591" y="2869"/>
                  </a:lnTo>
                  <a:lnTo>
                    <a:pt x="560" y="2844"/>
                  </a:lnTo>
                  <a:lnTo>
                    <a:pt x="532" y="2818"/>
                  </a:lnTo>
                  <a:lnTo>
                    <a:pt x="502" y="2791"/>
                  </a:lnTo>
                  <a:lnTo>
                    <a:pt x="475" y="2764"/>
                  </a:lnTo>
                  <a:lnTo>
                    <a:pt x="448" y="2737"/>
                  </a:lnTo>
                  <a:lnTo>
                    <a:pt x="421" y="2708"/>
                  </a:lnTo>
                  <a:lnTo>
                    <a:pt x="396" y="2679"/>
                  </a:lnTo>
                  <a:lnTo>
                    <a:pt x="370" y="2648"/>
                  </a:lnTo>
                  <a:lnTo>
                    <a:pt x="347" y="2619"/>
                  </a:lnTo>
                  <a:lnTo>
                    <a:pt x="323" y="2587"/>
                  </a:lnTo>
                  <a:lnTo>
                    <a:pt x="299" y="2556"/>
                  </a:lnTo>
                  <a:lnTo>
                    <a:pt x="278" y="2524"/>
                  </a:lnTo>
                  <a:lnTo>
                    <a:pt x="256" y="2491"/>
                  </a:lnTo>
                  <a:lnTo>
                    <a:pt x="235" y="2459"/>
                  </a:lnTo>
                  <a:lnTo>
                    <a:pt x="216" y="2425"/>
                  </a:lnTo>
                  <a:lnTo>
                    <a:pt x="196" y="2391"/>
                  </a:lnTo>
                  <a:lnTo>
                    <a:pt x="178" y="2356"/>
                  </a:lnTo>
                  <a:lnTo>
                    <a:pt x="160" y="2321"/>
                  </a:lnTo>
                  <a:lnTo>
                    <a:pt x="143" y="2286"/>
                  </a:lnTo>
                  <a:lnTo>
                    <a:pt x="127" y="2250"/>
                  </a:lnTo>
                  <a:lnTo>
                    <a:pt x="113" y="2212"/>
                  </a:lnTo>
                  <a:lnTo>
                    <a:pt x="99" y="2175"/>
                  </a:lnTo>
                  <a:lnTo>
                    <a:pt x="86" y="2138"/>
                  </a:lnTo>
                  <a:lnTo>
                    <a:pt x="73" y="2101"/>
                  </a:lnTo>
                  <a:lnTo>
                    <a:pt x="62" y="2062"/>
                  </a:lnTo>
                  <a:lnTo>
                    <a:pt x="52" y="2024"/>
                  </a:lnTo>
                  <a:lnTo>
                    <a:pt x="42" y="1984"/>
                  </a:lnTo>
                  <a:lnTo>
                    <a:pt x="34" y="1946"/>
                  </a:lnTo>
                  <a:lnTo>
                    <a:pt x="26" y="1905"/>
                  </a:lnTo>
                  <a:lnTo>
                    <a:pt x="19" y="1866"/>
                  </a:lnTo>
                  <a:lnTo>
                    <a:pt x="13" y="1825"/>
                  </a:lnTo>
                  <a:lnTo>
                    <a:pt x="9" y="1784"/>
                  </a:lnTo>
                  <a:lnTo>
                    <a:pt x="5" y="1744"/>
                  </a:lnTo>
                  <a:lnTo>
                    <a:pt x="2" y="1703"/>
                  </a:lnTo>
                  <a:lnTo>
                    <a:pt x="1" y="1661"/>
                  </a:lnTo>
                  <a:lnTo>
                    <a:pt x="0" y="1619"/>
                  </a:lnTo>
                  <a:lnTo>
                    <a:pt x="0" y="1619"/>
                  </a:lnTo>
                  <a:lnTo>
                    <a:pt x="1" y="1578"/>
                  </a:lnTo>
                  <a:lnTo>
                    <a:pt x="2" y="1536"/>
                  </a:lnTo>
                  <a:lnTo>
                    <a:pt x="5" y="1495"/>
                  </a:lnTo>
                  <a:lnTo>
                    <a:pt x="9" y="1455"/>
                  </a:lnTo>
                  <a:lnTo>
                    <a:pt x="13" y="1414"/>
                  </a:lnTo>
                  <a:lnTo>
                    <a:pt x="19" y="1373"/>
                  </a:lnTo>
                  <a:lnTo>
                    <a:pt x="26" y="1334"/>
                  </a:lnTo>
                  <a:lnTo>
                    <a:pt x="34" y="1293"/>
                  </a:lnTo>
                  <a:lnTo>
                    <a:pt x="42" y="1255"/>
                  </a:lnTo>
                  <a:lnTo>
                    <a:pt x="52" y="1215"/>
                  </a:lnTo>
                  <a:lnTo>
                    <a:pt x="62" y="1177"/>
                  </a:lnTo>
                  <a:lnTo>
                    <a:pt x="73" y="1138"/>
                  </a:lnTo>
                  <a:lnTo>
                    <a:pt x="86" y="1101"/>
                  </a:lnTo>
                  <a:lnTo>
                    <a:pt x="99" y="1064"/>
                  </a:lnTo>
                  <a:lnTo>
                    <a:pt x="113" y="1027"/>
                  </a:lnTo>
                  <a:lnTo>
                    <a:pt x="127" y="989"/>
                  </a:lnTo>
                  <a:lnTo>
                    <a:pt x="143" y="953"/>
                  </a:lnTo>
                  <a:lnTo>
                    <a:pt x="160" y="918"/>
                  </a:lnTo>
                  <a:lnTo>
                    <a:pt x="178" y="883"/>
                  </a:lnTo>
                  <a:lnTo>
                    <a:pt x="196" y="848"/>
                  </a:lnTo>
                  <a:lnTo>
                    <a:pt x="216" y="814"/>
                  </a:lnTo>
                  <a:lnTo>
                    <a:pt x="235" y="780"/>
                  </a:lnTo>
                  <a:lnTo>
                    <a:pt x="256" y="748"/>
                  </a:lnTo>
                  <a:lnTo>
                    <a:pt x="278" y="715"/>
                  </a:lnTo>
                  <a:lnTo>
                    <a:pt x="299" y="683"/>
                  </a:lnTo>
                  <a:lnTo>
                    <a:pt x="323" y="652"/>
                  </a:lnTo>
                  <a:lnTo>
                    <a:pt x="347" y="620"/>
                  </a:lnTo>
                  <a:lnTo>
                    <a:pt x="370" y="591"/>
                  </a:lnTo>
                  <a:lnTo>
                    <a:pt x="396" y="560"/>
                  </a:lnTo>
                  <a:lnTo>
                    <a:pt x="421" y="531"/>
                  </a:lnTo>
                  <a:lnTo>
                    <a:pt x="448" y="502"/>
                  </a:lnTo>
                  <a:lnTo>
                    <a:pt x="475" y="475"/>
                  </a:lnTo>
                  <a:lnTo>
                    <a:pt x="502" y="448"/>
                  </a:lnTo>
                  <a:lnTo>
                    <a:pt x="532" y="421"/>
                  </a:lnTo>
                  <a:lnTo>
                    <a:pt x="560" y="395"/>
                  </a:lnTo>
                  <a:lnTo>
                    <a:pt x="591" y="370"/>
                  </a:lnTo>
                  <a:lnTo>
                    <a:pt x="621" y="345"/>
                  </a:lnTo>
                  <a:lnTo>
                    <a:pt x="651" y="322"/>
                  </a:lnTo>
                  <a:lnTo>
                    <a:pt x="683" y="299"/>
                  </a:lnTo>
                  <a:lnTo>
                    <a:pt x="715" y="277"/>
                  </a:lnTo>
                  <a:lnTo>
                    <a:pt x="747" y="255"/>
                  </a:lnTo>
                  <a:lnTo>
                    <a:pt x="780" y="235"/>
                  </a:lnTo>
                  <a:lnTo>
                    <a:pt x="814" y="214"/>
                  </a:lnTo>
                  <a:lnTo>
                    <a:pt x="848" y="196"/>
                  </a:lnTo>
                  <a:lnTo>
                    <a:pt x="883" y="177"/>
                  </a:lnTo>
                  <a:lnTo>
                    <a:pt x="918" y="160"/>
                  </a:lnTo>
                  <a:lnTo>
                    <a:pt x="954" y="143"/>
                  </a:lnTo>
                  <a:lnTo>
                    <a:pt x="990" y="127"/>
                  </a:lnTo>
                  <a:lnTo>
                    <a:pt x="1026" y="113"/>
                  </a:lnTo>
                  <a:lnTo>
                    <a:pt x="1064" y="98"/>
                  </a:lnTo>
                  <a:lnTo>
                    <a:pt x="1101" y="86"/>
                  </a:lnTo>
                  <a:lnTo>
                    <a:pt x="1138" y="73"/>
                  </a:lnTo>
                  <a:lnTo>
                    <a:pt x="1177" y="62"/>
                  </a:lnTo>
                  <a:lnTo>
                    <a:pt x="1215" y="51"/>
                  </a:lnTo>
                  <a:lnTo>
                    <a:pt x="1255" y="42"/>
                  </a:lnTo>
                  <a:lnTo>
                    <a:pt x="1294" y="33"/>
                  </a:lnTo>
                  <a:lnTo>
                    <a:pt x="1334" y="26"/>
                  </a:lnTo>
                  <a:lnTo>
                    <a:pt x="1373" y="19"/>
                  </a:lnTo>
                  <a:lnTo>
                    <a:pt x="1414" y="13"/>
                  </a:lnTo>
                  <a:lnTo>
                    <a:pt x="1455" y="9"/>
                  </a:lnTo>
                  <a:lnTo>
                    <a:pt x="1495" y="4"/>
                  </a:lnTo>
                  <a:lnTo>
                    <a:pt x="1537" y="2"/>
                  </a:lnTo>
                  <a:lnTo>
                    <a:pt x="1578" y="1"/>
                  </a:lnTo>
                  <a:lnTo>
                    <a:pt x="1619" y="0"/>
                  </a:lnTo>
                  <a:lnTo>
                    <a:pt x="1619" y="0"/>
                  </a:lnTo>
                  <a:lnTo>
                    <a:pt x="1661" y="1"/>
                  </a:lnTo>
                  <a:lnTo>
                    <a:pt x="1703" y="2"/>
                  </a:lnTo>
                  <a:lnTo>
                    <a:pt x="1744" y="4"/>
                  </a:lnTo>
                  <a:lnTo>
                    <a:pt x="1785" y="9"/>
                  </a:lnTo>
                  <a:lnTo>
                    <a:pt x="1826" y="13"/>
                  </a:lnTo>
                  <a:lnTo>
                    <a:pt x="1866" y="19"/>
                  </a:lnTo>
                  <a:lnTo>
                    <a:pt x="1906" y="26"/>
                  </a:lnTo>
                  <a:lnTo>
                    <a:pt x="1946" y="33"/>
                  </a:lnTo>
                  <a:lnTo>
                    <a:pt x="1985" y="42"/>
                  </a:lnTo>
                  <a:lnTo>
                    <a:pt x="2024" y="51"/>
                  </a:lnTo>
                  <a:lnTo>
                    <a:pt x="2062" y="62"/>
                  </a:lnTo>
                  <a:lnTo>
                    <a:pt x="2101" y="73"/>
                  </a:lnTo>
                  <a:lnTo>
                    <a:pt x="2139" y="86"/>
                  </a:lnTo>
                  <a:lnTo>
                    <a:pt x="2176" y="98"/>
                  </a:lnTo>
                  <a:lnTo>
                    <a:pt x="2212" y="113"/>
                  </a:lnTo>
                  <a:lnTo>
                    <a:pt x="2250" y="127"/>
                  </a:lnTo>
                  <a:lnTo>
                    <a:pt x="2286" y="143"/>
                  </a:lnTo>
                  <a:lnTo>
                    <a:pt x="2321" y="160"/>
                  </a:lnTo>
                  <a:lnTo>
                    <a:pt x="2356" y="177"/>
                  </a:lnTo>
                  <a:lnTo>
                    <a:pt x="2391" y="196"/>
                  </a:lnTo>
                  <a:lnTo>
                    <a:pt x="2425" y="214"/>
                  </a:lnTo>
                  <a:lnTo>
                    <a:pt x="2459" y="235"/>
                  </a:lnTo>
                  <a:lnTo>
                    <a:pt x="2491" y="255"/>
                  </a:lnTo>
                  <a:lnTo>
                    <a:pt x="2524" y="277"/>
                  </a:lnTo>
                  <a:lnTo>
                    <a:pt x="2557" y="299"/>
                  </a:lnTo>
                  <a:lnTo>
                    <a:pt x="2588" y="322"/>
                  </a:lnTo>
                  <a:lnTo>
                    <a:pt x="2619" y="345"/>
                  </a:lnTo>
                  <a:lnTo>
                    <a:pt x="2649" y="370"/>
                  </a:lnTo>
                  <a:lnTo>
                    <a:pt x="2679" y="395"/>
                  </a:lnTo>
                  <a:lnTo>
                    <a:pt x="2708" y="421"/>
                  </a:lnTo>
                  <a:lnTo>
                    <a:pt x="2736" y="448"/>
                  </a:lnTo>
                  <a:lnTo>
                    <a:pt x="2765" y="475"/>
                  </a:lnTo>
                  <a:lnTo>
                    <a:pt x="2792" y="502"/>
                  </a:lnTo>
                  <a:lnTo>
                    <a:pt x="2818" y="531"/>
                  </a:lnTo>
                  <a:lnTo>
                    <a:pt x="2844" y="560"/>
                  </a:lnTo>
                  <a:lnTo>
                    <a:pt x="2869" y="591"/>
                  </a:lnTo>
                  <a:lnTo>
                    <a:pt x="2893" y="620"/>
                  </a:lnTo>
                  <a:lnTo>
                    <a:pt x="2917" y="652"/>
                  </a:lnTo>
                  <a:lnTo>
                    <a:pt x="2940" y="683"/>
                  </a:lnTo>
                  <a:lnTo>
                    <a:pt x="2962" y="715"/>
                  </a:lnTo>
                  <a:lnTo>
                    <a:pt x="2984" y="748"/>
                  </a:lnTo>
                  <a:lnTo>
                    <a:pt x="3004" y="780"/>
                  </a:lnTo>
                  <a:lnTo>
                    <a:pt x="3024" y="814"/>
                  </a:lnTo>
                  <a:lnTo>
                    <a:pt x="3044" y="848"/>
                  </a:lnTo>
                  <a:lnTo>
                    <a:pt x="3062" y="883"/>
                  </a:lnTo>
                  <a:lnTo>
                    <a:pt x="3079" y="918"/>
                  </a:lnTo>
                  <a:lnTo>
                    <a:pt x="3096" y="953"/>
                  </a:lnTo>
                  <a:lnTo>
                    <a:pt x="3111" y="989"/>
                  </a:lnTo>
                  <a:lnTo>
                    <a:pt x="3126" y="1027"/>
                  </a:lnTo>
                  <a:lnTo>
                    <a:pt x="3141" y="1064"/>
                  </a:lnTo>
                  <a:lnTo>
                    <a:pt x="3154" y="1101"/>
                  </a:lnTo>
                  <a:lnTo>
                    <a:pt x="3166" y="1138"/>
                  </a:lnTo>
                  <a:lnTo>
                    <a:pt x="3177" y="1177"/>
                  </a:lnTo>
                  <a:lnTo>
                    <a:pt x="3188" y="1215"/>
                  </a:lnTo>
                  <a:lnTo>
                    <a:pt x="3197" y="1255"/>
                  </a:lnTo>
                  <a:lnTo>
                    <a:pt x="3206" y="1293"/>
                  </a:lnTo>
                  <a:lnTo>
                    <a:pt x="3214" y="1334"/>
                  </a:lnTo>
                  <a:lnTo>
                    <a:pt x="3220" y="1373"/>
                  </a:lnTo>
                  <a:lnTo>
                    <a:pt x="3225" y="1414"/>
                  </a:lnTo>
                  <a:lnTo>
                    <a:pt x="3231" y="1455"/>
                  </a:lnTo>
                  <a:lnTo>
                    <a:pt x="3234" y="1495"/>
                  </a:lnTo>
                  <a:lnTo>
                    <a:pt x="3237" y="1536"/>
                  </a:lnTo>
                  <a:lnTo>
                    <a:pt x="3239" y="1578"/>
                  </a:lnTo>
                  <a:lnTo>
                    <a:pt x="3239" y="1619"/>
                  </a:lnTo>
                  <a:lnTo>
                    <a:pt x="3239" y="1619"/>
                  </a:lnTo>
                  <a:lnTo>
                    <a:pt x="3239" y="1661"/>
                  </a:lnTo>
                  <a:lnTo>
                    <a:pt x="3237" y="1703"/>
                  </a:lnTo>
                  <a:lnTo>
                    <a:pt x="3234" y="1744"/>
                  </a:lnTo>
                  <a:lnTo>
                    <a:pt x="3231" y="1784"/>
                  </a:lnTo>
                  <a:lnTo>
                    <a:pt x="3225" y="1825"/>
                  </a:lnTo>
                  <a:lnTo>
                    <a:pt x="3220" y="1866"/>
                  </a:lnTo>
                  <a:lnTo>
                    <a:pt x="3214" y="1905"/>
                  </a:lnTo>
                  <a:lnTo>
                    <a:pt x="3206" y="1946"/>
                  </a:lnTo>
                  <a:lnTo>
                    <a:pt x="3197" y="1984"/>
                  </a:lnTo>
                  <a:lnTo>
                    <a:pt x="3188" y="2024"/>
                  </a:lnTo>
                  <a:lnTo>
                    <a:pt x="3177" y="2062"/>
                  </a:lnTo>
                  <a:lnTo>
                    <a:pt x="3166" y="2101"/>
                  </a:lnTo>
                  <a:lnTo>
                    <a:pt x="3154" y="2138"/>
                  </a:lnTo>
                  <a:lnTo>
                    <a:pt x="3141" y="2175"/>
                  </a:lnTo>
                  <a:lnTo>
                    <a:pt x="3126" y="2212"/>
                  </a:lnTo>
                  <a:lnTo>
                    <a:pt x="3111" y="2250"/>
                  </a:lnTo>
                  <a:lnTo>
                    <a:pt x="3096" y="2286"/>
                  </a:lnTo>
                  <a:lnTo>
                    <a:pt x="3079" y="2321"/>
                  </a:lnTo>
                  <a:lnTo>
                    <a:pt x="3062" y="2356"/>
                  </a:lnTo>
                  <a:lnTo>
                    <a:pt x="3044" y="2391"/>
                  </a:lnTo>
                  <a:lnTo>
                    <a:pt x="3024" y="2425"/>
                  </a:lnTo>
                  <a:lnTo>
                    <a:pt x="3004" y="2459"/>
                  </a:lnTo>
                  <a:lnTo>
                    <a:pt x="2984" y="2491"/>
                  </a:lnTo>
                  <a:lnTo>
                    <a:pt x="2962" y="2524"/>
                  </a:lnTo>
                  <a:lnTo>
                    <a:pt x="2940" y="2556"/>
                  </a:lnTo>
                  <a:lnTo>
                    <a:pt x="2917" y="2587"/>
                  </a:lnTo>
                  <a:lnTo>
                    <a:pt x="2893" y="2619"/>
                  </a:lnTo>
                  <a:lnTo>
                    <a:pt x="2869" y="2648"/>
                  </a:lnTo>
                  <a:lnTo>
                    <a:pt x="2844" y="2679"/>
                  </a:lnTo>
                  <a:lnTo>
                    <a:pt x="2818" y="2708"/>
                  </a:lnTo>
                  <a:lnTo>
                    <a:pt x="2792" y="2737"/>
                  </a:lnTo>
                  <a:lnTo>
                    <a:pt x="2765" y="2764"/>
                  </a:lnTo>
                  <a:lnTo>
                    <a:pt x="2736" y="2791"/>
                  </a:lnTo>
                  <a:lnTo>
                    <a:pt x="2708" y="2818"/>
                  </a:lnTo>
                  <a:lnTo>
                    <a:pt x="2679" y="2844"/>
                  </a:lnTo>
                  <a:lnTo>
                    <a:pt x="2649" y="2869"/>
                  </a:lnTo>
                  <a:lnTo>
                    <a:pt x="2619" y="2894"/>
                  </a:lnTo>
                  <a:lnTo>
                    <a:pt x="2588" y="2917"/>
                  </a:lnTo>
                  <a:lnTo>
                    <a:pt x="2557" y="2940"/>
                  </a:lnTo>
                  <a:lnTo>
                    <a:pt x="2524" y="2962"/>
                  </a:lnTo>
                  <a:lnTo>
                    <a:pt x="2491" y="2984"/>
                  </a:lnTo>
                  <a:lnTo>
                    <a:pt x="2459" y="3004"/>
                  </a:lnTo>
                  <a:lnTo>
                    <a:pt x="2425" y="3025"/>
                  </a:lnTo>
                  <a:lnTo>
                    <a:pt x="2391" y="3043"/>
                  </a:lnTo>
                  <a:lnTo>
                    <a:pt x="2356" y="3062"/>
                  </a:lnTo>
                  <a:lnTo>
                    <a:pt x="2321" y="3079"/>
                  </a:lnTo>
                  <a:lnTo>
                    <a:pt x="2286" y="3096"/>
                  </a:lnTo>
                  <a:lnTo>
                    <a:pt x="2250" y="3112"/>
                  </a:lnTo>
                  <a:lnTo>
                    <a:pt x="2212" y="3126"/>
                  </a:lnTo>
                  <a:lnTo>
                    <a:pt x="2176" y="3141"/>
                  </a:lnTo>
                  <a:lnTo>
                    <a:pt x="2139" y="3153"/>
                  </a:lnTo>
                  <a:lnTo>
                    <a:pt x="2101" y="3166"/>
                  </a:lnTo>
                  <a:lnTo>
                    <a:pt x="2062" y="3177"/>
                  </a:lnTo>
                  <a:lnTo>
                    <a:pt x="2024" y="3188"/>
                  </a:lnTo>
                  <a:lnTo>
                    <a:pt x="1985" y="3197"/>
                  </a:lnTo>
                  <a:lnTo>
                    <a:pt x="1946" y="3206"/>
                  </a:lnTo>
                  <a:lnTo>
                    <a:pt x="1906" y="3213"/>
                  </a:lnTo>
                  <a:lnTo>
                    <a:pt x="1866" y="3220"/>
                  </a:lnTo>
                  <a:lnTo>
                    <a:pt x="1826" y="3226"/>
                  </a:lnTo>
                  <a:lnTo>
                    <a:pt x="1785" y="3230"/>
                  </a:lnTo>
                  <a:lnTo>
                    <a:pt x="1744" y="3235"/>
                  </a:lnTo>
                  <a:lnTo>
                    <a:pt x="1703" y="3237"/>
                  </a:lnTo>
                  <a:lnTo>
                    <a:pt x="1661" y="3238"/>
                  </a:lnTo>
                  <a:lnTo>
                    <a:pt x="1619" y="3239"/>
                  </a:lnTo>
                  <a:lnTo>
                    <a:pt x="1619" y="3239"/>
                  </a:lnTo>
                  <a:close/>
                  <a:moveTo>
                    <a:pt x="518" y="2646"/>
                  </a:moveTo>
                  <a:lnTo>
                    <a:pt x="518" y="2646"/>
                  </a:lnTo>
                  <a:lnTo>
                    <a:pt x="545" y="2674"/>
                  </a:lnTo>
                  <a:lnTo>
                    <a:pt x="574" y="2702"/>
                  </a:lnTo>
                  <a:lnTo>
                    <a:pt x="602" y="2729"/>
                  </a:lnTo>
                  <a:lnTo>
                    <a:pt x="631" y="2755"/>
                  </a:lnTo>
                  <a:lnTo>
                    <a:pt x="661" y="2779"/>
                  </a:lnTo>
                  <a:lnTo>
                    <a:pt x="691" y="2804"/>
                  </a:lnTo>
                  <a:lnTo>
                    <a:pt x="722" y="2828"/>
                  </a:lnTo>
                  <a:lnTo>
                    <a:pt x="753" y="2851"/>
                  </a:lnTo>
                  <a:lnTo>
                    <a:pt x="785" y="2872"/>
                  </a:lnTo>
                  <a:lnTo>
                    <a:pt x="816" y="2894"/>
                  </a:lnTo>
                  <a:lnTo>
                    <a:pt x="850" y="2914"/>
                  </a:lnTo>
                  <a:lnTo>
                    <a:pt x="883" y="2933"/>
                  </a:lnTo>
                  <a:lnTo>
                    <a:pt x="917" y="2951"/>
                  </a:lnTo>
                  <a:lnTo>
                    <a:pt x="951" y="2969"/>
                  </a:lnTo>
                  <a:lnTo>
                    <a:pt x="986" y="2985"/>
                  </a:lnTo>
                  <a:lnTo>
                    <a:pt x="1021" y="3001"/>
                  </a:lnTo>
                  <a:lnTo>
                    <a:pt x="1056" y="3017"/>
                  </a:lnTo>
                  <a:lnTo>
                    <a:pt x="1092" y="3030"/>
                  </a:lnTo>
                  <a:lnTo>
                    <a:pt x="1128" y="3044"/>
                  </a:lnTo>
                  <a:lnTo>
                    <a:pt x="1164" y="3055"/>
                  </a:lnTo>
                  <a:lnTo>
                    <a:pt x="1200" y="3066"/>
                  </a:lnTo>
                  <a:lnTo>
                    <a:pt x="1238" y="3078"/>
                  </a:lnTo>
                  <a:lnTo>
                    <a:pt x="1275" y="3087"/>
                  </a:lnTo>
                  <a:lnTo>
                    <a:pt x="1312" y="3095"/>
                  </a:lnTo>
                  <a:lnTo>
                    <a:pt x="1351" y="3102"/>
                  </a:lnTo>
                  <a:lnTo>
                    <a:pt x="1388" y="3109"/>
                  </a:lnTo>
                  <a:lnTo>
                    <a:pt x="1426" y="3115"/>
                  </a:lnTo>
                  <a:lnTo>
                    <a:pt x="1465" y="3119"/>
                  </a:lnTo>
                  <a:lnTo>
                    <a:pt x="1503" y="3123"/>
                  </a:lnTo>
                  <a:lnTo>
                    <a:pt x="1541" y="3125"/>
                  </a:lnTo>
                  <a:lnTo>
                    <a:pt x="1581" y="3126"/>
                  </a:lnTo>
                  <a:lnTo>
                    <a:pt x="1619" y="3127"/>
                  </a:lnTo>
                  <a:lnTo>
                    <a:pt x="1619" y="3127"/>
                  </a:lnTo>
                  <a:lnTo>
                    <a:pt x="1641" y="3126"/>
                  </a:lnTo>
                  <a:lnTo>
                    <a:pt x="1662" y="3125"/>
                  </a:lnTo>
                  <a:lnTo>
                    <a:pt x="1672" y="3125"/>
                  </a:lnTo>
                  <a:lnTo>
                    <a:pt x="1672" y="3125"/>
                  </a:lnTo>
                  <a:lnTo>
                    <a:pt x="1689" y="2956"/>
                  </a:lnTo>
                  <a:lnTo>
                    <a:pt x="1704" y="2786"/>
                  </a:lnTo>
                  <a:lnTo>
                    <a:pt x="1717" y="2615"/>
                  </a:lnTo>
                  <a:lnTo>
                    <a:pt x="1727" y="2443"/>
                  </a:lnTo>
                  <a:lnTo>
                    <a:pt x="1735" y="2270"/>
                  </a:lnTo>
                  <a:lnTo>
                    <a:pt x="1740" y="2097"/>
                  </a:lnTo>
                  <a:lnTo>
                    <a:pt x="1743" y="1923"/>
                  </a:lnTo>
                  <a:lnTo>
                    <a:pt x="1744" y="1749"/>
                  </a:lnTo>
                  <a:lnTo>
                    <a:pt x="1744" y="1749"/>
                  </a:lnTo>
                  <a:lnTo>
                    <a:pt x="1744" y="1639"/>
                  </a:lnTo>
                  <a:lnTo>
                    <a:pt x="1743" y="1528"/>
                  </a:lnTo>
                  <a:lnTo>
                    <a:pt x="1740" y="1417"/>
                  </a:lnTo>
                  <a:lnTo>
                    <a:pt x="1737" y="1305"/>
                  </a:lnTo>
                  <a:lnTo>
                    <a:pt x="1732" y="1194"/>
                  </a:lnTo>
                  <a:lnTo>
                    <a:pt x="1727" y="1081"/>
                  </a:lnTo>
                  <a:lnTo>
                    <a:pt x="1721" y="969"/>
                  </a:lnTo>
                  <a:lnTo>
                    <a:pt x="1714" y="856"/>
                  </a:lnTo>
                  <a:lnTo>
                    <a:pt x="1701" y="856"/>
                  </a:lnTo>
                  <a:lnTo>
                    <a:pt x="1701" y="856"/>
                  </a:lnTo>
                  <a:lnTo>
                    <a:pt x="1679" y="855"/>
                  </a:lnTo>
                  <a:lnTo>
                    <a:pt x="1658" y="855"/>
                  </a:lnTo>
                  <a:lnTo>
                    <a:pt x="1658" y="855"/>
                  </a:lnTo>
                  <a:lnTo>
                    <a:pt x="1601" y="855"/>
                  </a:lnTo>
                  <a:lnTo>
                    <a:pt x="1544" y="857"/>
                  </a:lnTo>
                  <a:lnTo>
                    <a:pt x="1486" y="860"/>
                  </a:lnTo>
                  <a:lnTo>
                    <a:pt x="1427" y="865"/>
                  </a:lnTo>
                  <a:lnTo>
                    <a:pt x="1427" y="865"/>
                  </a:lnTo>
                  <a:lnTo>
                    <a:pt x="1427" y="888"/>
                  </a:lnTo>
                  <a:lnTo>
                    <a:pt x="1425" y="912"/>
                  </a:lnTo>
                  <a:lnTo>
                    <a:pt x="1424" y="936"/>
                  </a:lnTo>
                  <a:lnTo>
                    <a:pt x="1421" y="961"/>
                  </a:lnTo>
                  <a:lnTo>
                    <a:pt x="1417" y="986"/>
                  </a:lnTo>
                  <a:lnTo>
                    <a:pt x="1412" y="1012"/>
                  </a:lnTo>
                  <a:lnTo>
                    <a:pt x="1406" y="1037"/>
                  </a:lnTo>
                  <a:lnTo>
                    <a:pt x="1400" y="1063"/>
                  </a:lnTo>
                  <a:lnTo>
                    <a:pt x="1392" y="1090"/>
                  </a:lnTo>
                  <a:lnTo>
                    <a:pt x="1384" y="1117"/>
                  </a:lnTo>
                  <a:lnTo>
                    <a:pt x="1375" y="1143"/>
                  </a:lnTo>
                  <a:lnTo>
                    <a:pt x="1366" y="1171"/>
                  </a:lnTo>
                  <a:lnTo>
                    <a:pt x="1344" y="1226"/>
                  </a:lnTo>
                  <a:lnTo>
                    <a:pt x="1318" y="1284"/>
                  </a:lnTo>
                  <a:lnTo>
                    <a:pt x="1290" y="1343"/>
                  </a:lnTo>
                  <a:lnTo>
                    <a:pt x="1257" y="1403"/>
                  </a:lnTo>
                  <a:lnTo>
                    <a:pt x="1222" y="1464"/>
                  </a:lnTo>
                  <a:lnTo>
                    <a:pt x="1182" y="1526"/>
                  </a:lnTo>
                  <a:lnTo>
                    <a:pt x="1141" y="1590"/>
                  </a:lnTo>
                  <a:lnTo>
                    <a:pt x="1094" y="1654"/>
                  </a:lnTo>
                  <a:lnTo>
                    <a:pt x="1046" y="1721"/>
                  </a:lnTo>
                  <a:lnTo>
                    <a:pt x="993" y="1789"/>
                  </a:lnTo>
                  <a:lnTo>
                    <a:pt x="993" y="1789"/>
                  </a:lnTo>
                  <a:lnTo>
                    <a:pt x="951" y="1843"/>
                  </a:lnTo>
                  <a:lnTo>
                    <a:pt x="909" y="1898"/>
                  </a:lnTo>
                  <a:lnTo>
                    <a:pt x="871" y="1953"/>
                  </a:lnTo>
                  <a:lnTo>
                    <a:pt x="832" y="2007"/>
                  </a:lnTo>
                  <a:lnTo>
                    <a:pt x="797" y="2061"/>
                  </a:lnTo>
                  <a:lnTo>
                    <a:pt x="763" y="2115"/>
                  </a:lnTo>
                  <a:lnTo>
                    <a:pt x="731" y="2170"/>
                  </a:lnTo>
                  <a:lnTo>
                    <a:pt x="700" y="2224"/>
                  </a:lnTo>
                  <a:lnTo>
                    <a:pt x="671" y="2277"/>
                  </a:lnTo>
                  <a:lnTo>
                    <a:pt x="644" y="2330"/>
                  </a:lnTo>
                  <a:lnTo>
                    <a:pt x="619" y="2383"/>
                  </a:lnTo>
                  <a:lnTo>
                    <a:pt x="595" y="2436"/>
                  </a:lnTo>
                  <a:lnTo>
                    <a:pt x="574" y="2489"/>
                  </a:lnTo>
                  <a:lnTo>
                    <a:pt x="553" y="2542"/>
                  </a:lnTo>
                  <a:lnTo>
                    <a:pt x="535" y="2594"/>
                  </a:lnTo>
                  <a:lnTo>
                    <a:pt x="518" y="2646"/>
                  </a:lnTo>
                  <a:lnTo>
                    <a:pt x="518" y="2646"/>
                  </a:lnTo>
                  <a:close/>
                  <a:moveTo>
                    <a:pt x="1826" y="862"/>
                  </a:moveTo>
                  <a:lnTo>
                    <a:pt x="1826" y="862"/>
                  </a:lnTo>
                  <a:lnTo>
                    <a:pt x="1833" y="972"/>
                  </a:lnTo>
                  <a:lnTo>
                    <a:pt x="1840" y="1084"/>
                  </a:lnTo>
                  <a:lnTo>
                    <a:pt x="1844" y="1196"/>
                  </a:lnTo>
                  <a:lnTo>
                    <a:pt x="1849" y="1308"/>
                  </a:lnTo>
                  <a:lnTo>
                    <a:pt x="1852" y="1418"/>
                  </a:lnTo>
                  <a:lnTo>
                    <a:pt x="1854" y="1529"/>
                  </a:lnTo>
                  <a:lnTo>
                    <a:pt x="1855" y="1640"/>
                  </a:lnTo>
                  <a:lnTo>
                    <a:pt x="1855" y="1749"/>
                  </a:lnTo>
                  <a:lnTo>
                    <a:pt x="1855" y="1749"/>
                  </a:lnTo>
                  <a:lnTo>
                    <a:pt x="1854" y="1922"/>
                  </a:lnTo>
                  <a:lnTo>
                    <a:pt x="1851" y="2095"/>
                  </a:lnTo>
                  <a:lnTo>
                    <a:pt x="1846" y="2267"/>
                  </a:lnTo>
                  <a:lnTo>
                    <a:pt x="1839" y="2438"/>
                  </a:lnTo>
                  <a:lnTo>
                    <a:pt x="1828" y="2610"/>
                  </a:lnTo>
                  <a:lnTo>
                    <a:pt x="1816" y="2779"/>
                  </a:lnTo>
                  <a:lnTo>
                    <a:pt x="1802" y="2949"/>
                  </a:lnTo>
                  <a:lnTo>
                    <a:pt x="1785" y="3117"/>
                  </a:lnTo>
                  <a:lnTo>
                    <a:pt x="1785" y="3117"/>
                  </a:lnTo>
                  <a:lnTo>
                    <a:pt x="1828" y="3113"/>
                  </a:lnTo>
                  <a:lnTo>
                    <a:pt x="1870" y="3106"/>
                  </a:lnTo>
                  <a:lnTo>
                    <a:pt x="1912" y="3098"/>
                  </a:lnTo>
                  <a:lnTo>
                    <a:pt x="1953" y="3090"/>
                  </a:lnTo>
                  <a:lnTo>
                    <a:pt x="1993" y="3080"/>
                  </a:lnTo>
                  <a:lnTo>
                    <a:pt x="2034" y="3069"/>
                  </a:lnTo>
                  <a:lnTo>
                    <a:pt x="2075" y="3057"/>
                  </a:lnTo>
                  <a:lnTo>
                    <a:pt x="2114" y="3044"/>
                  </a:lnTo>
                  <a:lnTo>
                    <a:pt x="2154" y="3030"/>
                  </a:lnTo>
                  <a:lnTo>
                    <a:pt x="2192" y="3014"/>
                  </a:lnTo>
                  <a:lnTo>
                    <a:pt x="2230" y="2999"/>
                  </a:lnTo>
                  <a:lnTo>
                    <a:pt x="2268" y="2980"/>
                  </a:lnTo>
                  <a:lnTo>
                    <a:pt x="2305" y="2962"/>
                  </a:lnTo>
                  <a:lnTo>
                    <a:pt x="2342" y="2943"/>
                  </a:lnTo>
                  <a:lnTo>
                    <a:pt x="2378" y="2923"/>
                  </a:lnTo>
                  <a:lnTo>
                    <a:pt x="2413" y="2901"/>
                  </a:lnTo>
                  <a:lnTo>
                    <a:pt x="2448" y="2879"/>
                  </a:lnTo>
                  <a:lnTo>
                    <a:pt x="2482" y="2855"/>
                  </a:lnTo>
                  <a:lnTo>
                    <a:pt x="2516" y="2830"/>
                  </a:lnTo>
                  <a:lnTo>
                    <a:pt x="2549" y="2805"/>
                  </a:lnTo>
                  <a:lnTo>
                    <a:pt x="2582" y="2779"/>
                  </a:lnTo>
                  <a:lnTo>
                    <a:pt x="2613" y="2752"/>
                  </a:lnTo>
                  <a:lnTo>
                    <a:pt x="2644" y="2724"/>
                  </a:lnTo>
                  <a:lnTo>
                    <a:pt x="2674" y="2695"/>
                  </a:lnTo>
                  <a:lnTo>
                    <a:pt x="2704" y="2665"/>
                  </a:lnTo>
                  <a:lnTo>
                    <a:pt x="2733" y="2634"/>
                  </a:lnTo>
                  <a:lnTo>
                    <a:pt x="2760" y="2602"/>
                  </a:lnTo>
                  <a:lnTo>
                    <a:pt x="2788" y="2569"/>
                  </a:lnTo>
                  <a:lnTo>
                    <a:pt x="2814" y="2537"/>
                  </a:lnTo>
                  <a:lnTo>
                    <a:pt x="2839" y="2502"/>
                  </a:lnTo>
                  <a:lnTo>
                    <a:pt x="2864" y="2467"/>
                  </a:lnTo>
                  <a:lnTo>
                    <a:pt x="2888" y="2430"/>
                  </a:lnTo>
                  <a:lnTo>
                    <a:pt x="2888" y="2430"/>
                  </a:lnTo>
                  <a:lnTo>
                    <a:pt x="2871" y="2392"/>
                  </a:lnTo>
                  <a:lnTo>
                    <a:pt x="2852" y="2353"/>
                  </a:lnTo>
                  <a:lnTo>
                    <a:pt x="2832" y="2313"/>
                  </a:lnTo>
                  <a:lnTo>
                    <a:pt x="2812" y="2272"/>
                  </a:lnTo>
                  <a:lnTo>
                    <a:pt x="2791" y="2233"/>
                  </a:lnTo>
                  <a:lnTo>
                    <a:pt x="2768" y="2193"/>
                  </a:lnTo>
                  <a:lnTo>
                    <a:pt x="2744" y="2153"/>
                  </a:lnTo>
                  <a:lnTo>
                    <a:pt x="2721" y="2112"/>
                  </a:lnTo>
                  <a:lnTo>
                    <a:pt x="2696" y="2072"/>
                  </a:lnTo>
                  <a:lnTo>
                    <a:pt x="2669" y="2032"/>
                  </a:lnTo>
                  <a:lnTo>
                    <a:pt x="2642" y="1991"/>
                  </a:lnTo>
                  <a:lnTo>
                    <a:pt x="2613" y="1950"/>
                  </a:lnTo>
                  <a:lnTo>
                    <a:pt x="2585" y="1910"/>
                  </a:lnTo>
                  <a:lnTo>
                    <a:pt x="2555" y="1870"/>
                  </a:lnTo>
                  <a:lnTo>
                    <a:pt x="2524" y="1830"/>
                  </a:lnTo>
                  <a:lnTo>
                    <a:pt x="2492" y="1789"/>
                  </a:lnTo>
                  <a:lnTo>
                    <a:pt x="2492" y="1789"/>
                  </a:lnTo>
                  <a:lnTo>
                    <a:pt x="2440" y="1722"/>
                  </a:lnTo>
                  <a:lnTo>
                    <a:pt x="2393" y="1658"/>
                  </a:lnTo>
                  <a:lnTo>
                    <a:pt x="2349" y="1595"/>
                  </a:lnTo>
                  <a:lnTo>
                    <a:pt x="2307" y="1533"/>
                  </a:lnTo>
                  <a:lnTo>
                    <a:pt x="2269" y="1472"/>
                  </a:lnTo>
                  <a:lnTo>
                    <a:pt x="2234" y="1413"/>
                  </a:lnTo>
                  <a:lnTo>
                    <a:pt x="2202" y="1354"/>
                  </a:lnTo>
                  <a:lnTo>
                    <a:pt x="2173" y="1296"/>
                  </a:lnTo>
                  <a:lnTo>
                    <a:pt x="2147" y="1241"/>
                  </a:lnTo>
                  <a:lnTo>
                    <a:pt x="2125" y="1186"/>
                  </a:lnTo>
                  <a:lnTo>
                    <a:pt x="2106" y="1133"/>
                  </a:lnTo>
                  <a:lnTo>
                    <a:pt x="2089" y="1081"/>
                  </a:lnTo>
                  <a:lnTo>
                    <a:pt x="2082" y="1055"/>
                  </a:lnTo>
                  <a:lnTo>
                    <a:pt x="2077" y="1030"/>
                  </a:lnTo>
                  <a:lnTo>
                    <a:pt x="2072" y="1005"/>
                  </a:lnTo>
                  <a:lnTo>
                    <a:pt x="2068" y="980"/>
                  </a:lnTo>
                  <a:lnTo>
                    <a:pt x="2063" y="955"/>
                  </a:lnTo>
                  <a:lnTo>
                    <a:pt x="2061" y="932"/>
                  </a:lnTo>
                  <a:lnTo>
                    <a:pt x="2059" y="908"/>
                  </a:lnTo>
                  <a:lnTo>
                    <a:pt x="2058" y="885"/>
                  </a:lnTo>
                  <a:lnTo>
                    <a:pt x="2058" y="885"/>
                  </a:lnTo>
                  <a:lnTo>
                    <a:pt x="2002" y="877"/>
                  </a:lnTo>
                  <a:lnTo>
                    <a:pt x="1946" y="871"/>
                  </a:lnTo>
                  <a:lnTo>
                    <a:pt x="1887" y="865"/>
                  </a:lnTo>
                  <a:lnTo>
                    <a:pt x="1826" y="862"/>
                  </a:lnTo>
                  <a:lnTo>
                    <a:pt x="1826" y="862"/>
                  </a:lnTo>
                  <a:close/>
                  <a:moveTo>
                    <a:pt x="135" y="1363"/>
                  </a:moveTo>
                  <a:lnTo>
                    <a:pt x="135" y="1363"/>
                  </a:lnTo>
                  <a:lnTo>
                    <a:pt x="125" y="1430"/>
                  </a:lnTo>
                  <a:lnTo>
                    <a:pt x="121" y="1462"/>
                  </a:lnTo>
                  <a:lnTo>
                    <a:pt x="117" y="1495"/>
                  </a:lnTo>
                  <a:lnTo>
                    <a:pt x="115" y="1527"/>
                  </a:lnTo>
                  <a:lnTo>
                    <a:pt x="114" y="1557"/>
                  </a:lnTo>
                  <a:lnTo>
                    <a:pt x="113" y="1589"/>
                  </a:lnTo>
                  <a:lnTo>
                    <a:pt x="112" y="1619"/>
                  </a:lnTo>
                  <a:lnTo>
                    <a:pt x="112" y="1619"/>
                  </a:lnTo>
                  <a:lnTo>
                    <a:pt x="114" y="1683"/>
                  </a:lnTo>
                  <a:lnTo>
                    <a:pt x="117" y="1745"/>
                  </a:lnTo>
                  <a:lnTo>
                    <a:pt x="124" y="1807"/>
                  </a:lnTo>
                  <a:lnTo>
                    <a:pt x="133" y="1869"/>
                  </a:lnTo>
                  <a:lnTo>
                    <a:pt x="144" y="1930"/>
                  </a:lnTo>
                  <a:lnTo>
                    <a:pt x="159" y="1991"/>
                  </a:lnTo>
                  <a:lnTo>
                    <a:pt x="176" y="2051"/>
                  </a:lnTo>
                  <a:lnTo>
                    <a:pt x="195" y="2111"/>
                  </a:lnTo>
                  <a:lnTo>
                    <a:pt x="217" y="2170"/>
                  </a:lnTo>
                  <a:lnTo>
                    <a:pt x="240" y="2227"/>
                  </a:lnTo>
                  <a:lnTo>
                    <a:pt x="266" y="2284"/>
                  </a:lnTo>
                  <a:lnTo>
                    <a:pt x="296" y="2339"/>
                  </a:lnTo>
                  <a:lnTo>
                    <a:pt x="326" y="2393"/>
                  </a:lnTo>
                  <a:lnTo>
                    <a:pt x="360" y="2446"/>
                  </a:lnTo>
                  <a:lnTo>
                    <a:pt x="395" y="2498"/>
                  </a:lnTo>
                  <a:lnTo>
                    <a:pt x="432" y="2548"/>
                  </a:lnTo>
                  <a:lnTo>
                    <a:pt x="432" y="2548"/>
                  </a:lnTo>
                  <a:lnTo>
                    <a:pt x="450" y="2497"/>
                  </a:lnTo>
                  <a:lnTo>
                    <a:pt x="471" y="2446"/>
                  </a:lnTo>
                  <a:lnTo>
                    <a:pt x="491" y="2395"/>
                  </a:lnTo>
                  <a:lnTo>
                    <a:pt x="514" y="2343"/>
                  </a:lnTo>
                  <a:lnTo>
                    <a:pt x="539" y="2293"/>
                  </a:lnTo>
                  <a:lnTo>
                    <a:pt x="565" y="2241"/>
                  </a:lnTo>
                  <a:lnTo>
                    <a:pt x="592" y="2189"/>
                  </a:lnTo>
                  <a:lnTo>
                    <a:pt x="620" y="2137"/>
                  </a:lnTo>
                  <a:lnTo>
                    <a:pt x="650" y="2085"/>
                  </a:lnTo>
                  <a:lnTo>
                    <a:pt x="682" y="2033"/>
                  </a:lnTo>
                  <a:lnTo>
                    <a:pt x="716" y="1981"/>
                  </a:lnTo>
                  <a:lnTo>
                    <a:pt x="751" y="1929"/>
                  </a:lnTo>
                  <a:lnTo>
                    <a:pt x="787" y="1876"/>
                  </a:lnTo>
                  <a:lnTo>
                    <a:pt x="825" y="1824"/>
                  </a:lnTo>
                  <a:lnTo>
                    <a:pt x="865" y="1772"/>
                  </a:lnTo>
                  <a:lnTo>
                    <a:pt x="906" y="1719"/>
                  </a:lnTo>
                  <a:lnTo>
                    <a:pt x="906" y="1719"/>
                  </a:lnTo>
                  <a:lnTo>
                    <a:pt x="941" y="1674"/>
                  </a:lnTo>
                  <a:lnTo>
                    <a:pt x="977" y="1626"/>
                  </a:lnTo>
                  <a:lnTo>
                    <a:pt x="1012" y="1578"/>
                  </a:lnTo>
                  <a:lnTo>
                    <a:pt x="1048" y="1527"/>
                  </a:lnTo>
                  <a:lnTo>
                    <a:pt x="1082" y="1475"/>
                  </a:lnTo>
                  <a:lnTo>
                    <a:pt x="1116" y="1422"/>
                  </a:lnTo>
                  <a:lnTo>
                    <a:pt x="1148" y="1368"/>
                  </a:lnTo>
                  <a:lnTo>
                    <a:pt x="1179" y="1312"/>
                  </a:lnTo>
                  <a:lnTo>
                    <a:pt x="1207" y="1257"/>
                  </a:lnTo>
                  <a:lnTo>
                    <a:pt x="1233" y="1202"/>
                  </a:lnTo>
                  <a:lnTo>
                    <a:pt x="1246" y="1173"/>
                  </a:lnTo>
                  <a:lnTo>
                    <a:pt x="1256" y="1146"/>
                  </a:lnTo>
                  <a:lnTo>
                    <a:pt x="1267" y="1118"/>
                  </a:lnTo>
                  <a:lnTo>
                    <a:pt x="1276" y="1091"/>
                  </a:lnTo>
                  <a:lnTo>
                    <a:pt x="1285" y="1063"/>
                  </a:lnTo>
                  <a:lnTo>
                    <a:pt x="1292" y="1036"/>
                  </a:lnTo>
                  <a:lnTo>
                    <a:pt x="1299" y="1008"/>
                  </a:lnTo>
                  <a:lnTo>
                    <a:pt x="1304" y="981"/>
                  </a:lnTo>
                  <a:lnTo>
                    <a:pt x="1309" y="954"/>
                  </a:lnTo>
                  <a:lnTo>
                    <a:pt x="1313" y="928"/>
                  </a:lnTo>
                  <a:lnTo>
                    <a:pt x="1316" y="902"/>
                  </a:lnTo>
                  <a:lnTo>
                    <a:pt x="1317" y="876"/>
                  </a:lnTo>
                  <a:lnTo>
                    <a:pt x="1317" y="876"/>
                  </a:lnTo>
                  <a:lnTo>
                    <a:pt x="1274" y="882"/>
                  </a:lnTo>
                  <a:lnTo>
                    <a:pt x="1232" y="888"/>
                  </a:lnTo>
                  <a:lnTo>
                    <a:pt x="1191" y="894"/>
                  </a:lnTo>
                  <a:lnTo>
                    <a:pt x="1150" y="902"/>
                  </a:lnTo>
                  <a:lnTo>
                    <a:pt x="1109" y="911"/>
                  </a:lnTo>
                  <a:lnTo>
                    <a:pt x="1068" y="919"/>
                  </a:lnTo>
                  <a:lnTo>
                    <a:pt x="1028" y="929"/>
                  </a:lnTo>
                  <a:lnTo>
                    <a:pt x="987" y="940"/>
                  </a:lnTo>
                  <a:lnTo>
                    <a:pt x="947" y="950"/>
                  </a:lnTo>
                  <a:lnTo>
                    <a:pt x="908" y="961"/>
                  </a:lnTo>
                  <a:lnTo>
                    <a:pt x="869" y="973"/>
                  </a:lnTo>
                  <a:lnTo>
                    <a:pt x="830" y="986"/>
                  </a:lnTo>
                  <a:lnTo>
                    <a:pt x="792" y="999"/>
                  </a:lnTo>
                  <a:lnTo>
                    <a:pt x="753" y="1013"/>
                  </a:lnTo>
                  <a:lnTo>
                    <a:pt x="716" y="1028"/>
                  </a:lnTo>
                  <a:lnTo>
                    <a:pt x="679" y="1042"/>
                  </a:lnTo>
                  <a:lnTo>
                    <a:pt x="641" y="1058"/>
                  </a:lnTo>
                  <a:lnTo>
                    <a:pt x="605" y="1075"/>
                  </a:lnTo>
                  <a:lnTo>
                    <a:pt x="568" y="1092"/>
                  </a:lnTo>
                  <a:lnTo>
                    <a:pt x="533" y="1109"/>
                  </a:lnTo>
                  <a:lnTo>
                    <a:pt x="497" y="1127"/>
                  </a:lnTo>
                  <a:lnTo>
                    <a:pt x="462" y="1145"/>
                  </a:lnTo>
                  <a:lnTo>
                    <a:pt x="427" y="1164"/>
                  </a:lnTo>
                  <a:lnTo>
                    <a:pt x="393" y="1185"/>
                  </a:lnTo>
                  <a:lnTo>
                    <a:pt x="359" y="1205"/>
                  </a:lnTo>
                  <a:lnTo>
                    <a:pt x="326" y="1226"/>
                  </a:lnTo>
                  <a:lnTo>
                    <a:pt x="293" y="1248"/>
                  </a:lnTo>
                  <a:lnTo>
                    <a:pt x="261" y="1269"/>
                  </a:lnTo>
                  <a:lnTo>
                    <a:pt x="228" y="1292"/>
                  </a:lnTo>
                  <a:lnTo>
                    <a:pt x="197" y="1316"/>
                  </a:lnTo>
                  <a:lnTo>
                    <a:pt x="166" y="1339"/>
                  </a:lnTo>
                  <a:lnTo>
                    <a:pt x="135" y="1363"/>
                  </a:lnTo>
                  <a:lnTo>
                    <a:pt x="135" y="1363"/>
                  </a:lnTo>
                  <a:close/>
                  <a:moveTo>
                    <a:pt x="2169" y="906"/>
                  </a:moveTo>
                  <a:lnTo>
                    <a:pt x="2169" y="906"/>
                  </a:lnTo>
                  <a:lnTo>
                    <a:pt x="2172" y="931"/>
                  </a:lnTo>
                  <a:lnTo>
                    <a:pt x="2175" y="956"/>
                  </a:lnTo>
                  <a:lnTo>
                    <a:pt x="2180" y="982"/>
                  </a:lnTo>
                  <a:lnTo>
                    <a:pt x="2185" y="1008"/>
                  </a:lnTo>
                  <a:lnTo>
                    <a:pt x="2192" y="1034"/>
                  </a:lnTo>
                  <a:lnTo>
                    <a:pt x="2199" y="1062"/>
                  </a:lnTo>
                  <a:lnTo>
                    <a:pt x="2208" y="1087"/>
                  </a:lnTo>
                  <a:lnTo>
                    <a:pt x="2217" y="1115"/>
                  </a:lnTo>
                  <a:lnTo>
                    <a:pt x="2227" y="1142"/>
                  </a:lnTo>
                  <a:lnTo>
                    <a:pt x="2237" y="1169"/>
                  </a:lnTo>
                  <a:lnTo>
                    <a:pt x="2261" y="1222"/>
                  </a:lnTo>
                  <a:lnTo>
                    <a:pt x="2287" y="1276"/>
                  </a:lnTo>
                  <a:lnTo>
                    <a:pt x="2315" y="1329"/>
                  </a:lnTo>
                  <a:lnTo>
                    <a:pt x="2346" y="1382"/>
                  </a:lnTo>
                  <a:lnTo>
                    <a:pt x="2377" y="1434"/>
                  </a:lnTo>
                  <a:lnTo>
                    <a:pt x="2410" y="1485"/>
                  </a:lnTo>
                  <a:lnTo>
                    <a:pt x="2443" y="1535"/>
                  </a:lnTo>
                  <a:lnTo>
                    <a:pt x="2478" y="1583"/>
                  </a:lnTo>
                  <a:lnTo>
                    <a:pt x="2512" y="1631"/>
                  </a:lnTo>
                  <a:lnTo>
                    <a:pt x="2546" y="1676"/>
                  </a:lnTo>
                  <a:lnTo>
                    <a:pt x="2579" y="1719"/>
                  </a:lnTo>
                  <a:lnTo>
                    <a:pt x="2579" y="1719"/>
                  </a:lnTo>
                  <a:lnTo>
                    <a:pt x="2637" y="1793"/>
                  </a:lnTo>
                  <a:lnTo>
                    <a:pt x="2691" y="1867"/>
                  </a:lnTo>
                  <a:lnTo>
                    <a:pt x="2743" y="1941"/>
                  </a:lnTo>
                  <a:lnTo>
                    <a:pt x="2792" y="2016"/>
                  </a:lnTo>
                  <a:lnTo>
                    <a:pt x="2837" y="2092"/>
                  </a:lnTo>
                  <a:lnTo>
                    <a:pt x="2880" y="2166"/>
                  </a:lnTo>
                  <a:lnTo>
                    <a:pt x="2919" y="2241"/>
                  </a:lnTo>
                  <a:lnTo>
                    <a:pt x="2957" y="2315"/>
                  </a:lnTo>
                  <a:lnTo>
                    <a:pt x="2957" y="2315"/>
                  </a:lnTo>
                  <a:lnTo>
                    <a:pt x="2977" y="2275"/>
                  </a:lnTo>
                  <a:lnTo>
                    <a:pt x="2996" y="2234"/>
                  </a:lnTo>
                  <a:lnTo>
                    <a:pt x="3014" y="2192"/>
                  </a:lnTo>
                  <a:lnTo>
                    <a:pt x="3030" y="2150"/>
                  </a:lnTo>
                  <a:lnTo>
                    <a:pt x="3046" y="2107"/>
                  </a:lnTo>
                  <a:lnTo>
                    <a:pt x="3059" y="2064"/>
                  </a:lnTo>
                  <a:lnTo>
                    <a:pt x="3072" y="2022"/>
                  </a:lnTo>
                  <a:lnTo>
                    <a:pt x="3084" y="1978"/>
                  </a:lnTo>
                  <a:lnTo>
                    <a:pt x="3094" y="1933"/>
                  </a:lnTo>
                  <a:lnTo>
                    <a:pt x="3102" y="1889"/>
                  </a:lnTo>
                  <a:lnTo>
                    <a:pt x="3110" y="1844"/>
                  </a:lnTo>
                  <a:lnTo>
                    <a:pt x="3116" y="1800"/>
                  </a:lnTo>
                  <a:lnTo>
                    <a:pt x="3122" y="1755"/>
                  </a:lnTo>
                  <a:lnTo>
                    <a:pt x="3125" y="1710"/>
                  </a:lnTo>
                  <a:lnTo>
                    <a:pt x="3126" y="1665"/>
                  </a:lnTo>
                  <a:lnTo>
                    <a:pt x="3127" y="1619"/>
                  </a:lnTo>
                  <a:lnTo>
                    <a:pt x="3127" y="1619"/>
                  </a:lnTo>
                  <a:lnTo>
                    <a:pt x="3127" y="1580"/>
                  </a:lnTo>
                  <a:lnTo>
                    <a:pt x="3125" y="1539"/>
                  </a:lnTo>
                  <a:lnTo>
                    <a:pt x="3123" y="1499"/>
                  </a:lnTo>
                  <a:lnTo>
                    <a:pt x="3118" y="1459"/>
                  </a:lnTo>
                  <a:lnTo>
                    <a:pt x="3114" y="1418"/>
                  </a:lnTo>
                  <a:lnTo>
                    <a:pt x="3107" y="1378"/>
                  </a:lnTo>
                  <a:lnTo>
                    <a:pt x="3100" y="1336"/>
                  </a:lnTo>
                  <a:lnTo>
                    <a:pt x="3091" y="1295"/>
                  </a:lnTo>
                  <a:lnTo>
                    <a:pt x="3091" y="1295"/>
                  </a:lnTo>
                  <a:lnTo>
                    <a:pt x="3041" y="1261"/>
                  </a:lnTo>
                  <a:lnTo>
                    <a:pt x="2991" y="1228"/>
                  </a:lnTo>
                  <a:lnTo>
                    <a:pt x="2939" y="1196"/>
                  </a:lnTo>
                  <a:lnTo>
                    <a:pt x="2885" y="1165"/>
                  </a:lnTo>
                  <a:lnTo>
                    <a:pt x="2831" y="1136"/>
                  </a:lnTo>
                  <a:lnTo>
                    <a:pt x="2776" y="1108"/>
                  </a:lnTo>
                  <a:lnTo>
                    <a:pt x="2719" y="1081"/>
                  </a:lnTo>
                  <a:lnTo>
                    <a:pt x="2662" y="1056"/>
                  </a:lnTo>
                  <a:lnTo>
                    <a:pt x="2603" y="1032"/>
                  </a:lnTo>
                  <a:lnTo>
                    <a:pt x="2543" y="1010"/>
                  </a:lnTo>
                  <a:lnTo>
                    <a:pt x="2483" y="988"/>
                  </a:lnTo>
                  <a:lnTo>
                    <a:pt x="2422" y="969"/>
                  </a:lnTo>
                  <a:lnTo>
                    <a:pt x="2360" y="951"/>
                  </a:lnTo>
                  <a:lnTo>
                    <a:pt x="2297" y="934"/>
                  </a:lnTo>
                  <a:lnTo>
                    <a:pt x="2234" y="919"/>
                  </a:lnTo>
                  <a:lnTo>
                    <a:pt x="2169" y="906"/>
                  </a:lnTo>
                  <a:lnTo>
                    <a:pt x="2169" y="906"/>
                  </a:lnTo>
                  <a:close/>
                  <a:moveTo>
                    <a:pt x="746" y="392"/>
                  </a:moveTo>
                  <a:lnTo>
                    <a:pt x="746" y="392"/>
                  </a:lnTo>
                  <a:lnTo>
                    <a:pt x="697" y="430"/>
                  </a:lnTo>
                  <a:lnTo>
                    <a:pt x="647" y="470"/>
                  </a:lnTo>
                  <a:lnTo>
                    <a:pt x="601" y="511"/>
                  </a:lnTo>
                  <a:lnTo>
                    <a:pt x="555" y="554"/>
                  </a:lnTo>
                  <a:lnTo>
                    <a:pt x="511" y="600"/>
                  </a:lnTo>
                  <a:lnTo>
                    <a:pt x="471" y="647"/>
                  </a:lnTo>
                  <a:lnTo>
                    <a:pt x="431" y="696"/>
                  </a:lnTo>
                  <a:lnTo>
                    <a:pt x="394" y="745"/>
                  </a:lnTo>
                  <a:lnTo>
                    <a:pt x="359" y="796"/>
                  </a:lnTo>
                  <a:lnTo>
                    <a:pt x="326" y="849"/>
                  </a:lnTo>
                  <a:lnTo>
                    <a:pt x="295" y="903"/>
                  </a:lnTo>
                  <a:lnTo>
                    <a:pt x="266" y="959"/>
                  </a:lnTo>
                  <a:lnTo>
                    <a:pt x="240" y="1016"/>
                  </a:lnTo>
                  <a:lnTo>
                    <a:pt x="217" y="1074"/>
                  </a:lnTo>
                  <a:lnTo>
                    <a:pt x="195" y="1133"/>
                  </a:lnTo>
                  <a:lnTo>
                    <a:pt x="176" y="1193"/>
                  </a:lnTo>
                  <a:lnTo>
                    <a:pt x="176" y="1193"/>
                  </a:lnTo>
                  <a:lnTo>
                    <a:pt x="236" y="1151"/>
                  </a:lnTo>
                  <a:lnTo>
                    <a:pt x="299" y="1111"/>
                  </a:lnTo>
                  <a:lnTo>
                    <a:pt x="362" y="1073"/>
                  </a:lnTo>
                  <a:lnTo>
                    <a:pt x="428" y="1037"/>
                  </a:lnTo>
                  <a:lnTo>
                    <a:pt x="495" y="1003"/>
                  </a:lnTo>
                  <a:lnTo>
                    <a:pt x="563" y="971"/>
                  </a:lnTo>
                  <a:lnTo>
                    <a:pt x="632" y="941"/>
                  </a:lnTo>
                  <a:lnTo>
                    <a:pt x="702" y="914"/>
                  </a:lnTo>
                  <a:lnTo>
                    <a:pt x="775" y="888"/>
                  </a:lnTo>
                  <a:lnTo>
                    <a:pt x="848" y="864"/>
                  </a:lnTo>
                  <a:lnTo>
                    <a:pt x="921" y="841"/>
                  </a:lnTo>
                  <a:lnTo>
                    <a:pt x="996" y="822"/>
                  </a:lnTo>
                  <a:lnTo>
                    <a:pt x="1073" y="804"/>
                  </a:lnTo>
                  <a:lnTo>
                    <a:pt x="1150" y="789"/>
                  </a:lnTo>
                  <a:lnTo>
                    <a:pt x="1226" y="776"/>
                  </a:lnTo>
                  <a:lnTo>
                    <a:pt x="1305" y="764"/>
                  </a:lnTo>
                  <a:lnTo>
                    <a:pt x="1305" y="764"/>
                  </a:lnTo>
                  <a:lnTo>
                    <a:pt x="1296" y="733"/>
                  </a:lnTo>
                  <a:lnTo>
                    <a:pt x="1292" y="718"/>
                  </a:lnTo>
                  <a:lnTo>
                    <a:pt x="1286" y="703"/>
                  </a:lnTo>
                  <a:lnTo>
                    <a:pt x="1279" y="690"/>
                  </a:lnTo>
                  <a:lnTo>
                    <a:pt x="1273" y="676"/>
                  </a:lnTo>
                  <a:lnTo>
                    <a:pt x="1266" y="663"/>
                  </a:lnTo>
                  <a:lnTo>
                    <a:pt x="1258" y="649"/>
                  </a:lnTo>
                  <a:lnTo>
                    <a:pt x="1258" y="649"/>
                  </a:lnTo>
                  <a:lnTo>
                    <a:pt x="1239" y="622"/>
                  </a:lnTo>
                  <a:lnTo>
                    <a:pt x="1217" y="596"/>
                  </a:lnTo>
                  <a:lnTo>
                    <a:pt x="1194" y="571"/>
                  </a:lnTo>
                  <a:lnTo>
                    <a:pt x="1169" y="549"/>
                  </a:lnTo>
                  <a:lnTo>
                    <a:pt x="1141" y="526"/>
                  </a:lnTo>
                  <a:lnTo>
                    <a:pt x="1111" y="506"/>
                  </a:lnTo>
                  <a:lnTo>
                    <a:pt x="1081" y="487"/>
                  </a:lnTo>
                  <a:lnTo>
                    <a:pt x="1048" y="469"/>
                  </a:lnTo>
                  <a:lnTo>
                    <a:pt x="1014" y="453"/>
                  </a:lnTo>
                  <a:lnTo>
                    <a:pt x="978" y="439"/>
                  </a:lnTo>
                  <a:lnTo>
                    <a:pt x="942" y="427"/>
                  </a:lnTo>
                  <a:lnTo>
                    <a:pt x="904" y="415"/>
                  </a:lnTo>
                  <a:lnTo>
                    <a:pt x="866" y="406"/>
                  </a:lnTo>
                  <a:lnTo>
                    <a:pt x="827" y="400"/>
                  </a:lnTo>
                  <a:lnTo>
                    <a:pt x="787" y="395"/>
                  </a:lnTo>
                  <a:lnTo>
                    <a:pt x="746" y="392"/>
                  </a:lnTo>
                  <a:lnTo>
                    <a:pt x="746" y="392"/>
                  </a:lnTo>
                  <a:close/>
                  <a:moveTo>
                    <a:pt x="2174" y="793"/>
                  </a:moveTo>
                  <a:lnTo>
                    <a:pt x="2174" y="793"/>
                  </a:lnTo>
                  <a:lnTo>
                    <a:pt x="2233" y="805"/>
                  </a:lnTo>
                  <a:lnTo>
                    <a:pt x="2291" y="818"/>
                  </a:lnTo>
                  <a:lnTo>
                    <a:pt x="2350" y="832"/>
                  </a:lnTo>
                  <a:lnTo>
                    <a:pt x="2408" y="848"/>
                  </a:lnTo>
                  <a:lnTo>
                    <a:pt x="2465" y="865"/>
                  </a:lnTo>
                  <a:lnTo>
                    <a:pt x="2522" y="884"/>
                  </a:lnTo>
                  <a:lnTo>
                    <a:pt x="2577" y="903"/>
                  </a:lnTo>
                  <a:lnTo>
                    <a:pt x="2632" y="924"/>
                  </a:lnTo>
                  <a:lnTo>
                    <a:pt x="2688" y="946"/>
                  </a:lnTo>
                  <a:lnTo>
                    <a:pt x="2741" y="969"/>
                  </a:lnTo>
                  <a:lnTo>
                    <a:pt x="2794" y="994"/>
                  </a:lnTo>
                  <a:lnTo>
                    <a:pt x="2846" y="1019"/>
                  </a:lnTo>
                  <a:lnTo>
                    <a:pt x="2898" y="1046"/>
                  </a:lnTo>
                  <a:lnTo>
                    <a:pt x="2948" y="1074"/>
                  </a:lnTo>
                  <a:lnTo>
                    <a:pt x="2997" y="1102"/>
                  </a:lnTo>
                  <a:lnTo>
                    <a:pt x="3046" y="1133"/>
                  </a:lnTo>
                  <a:lnTo>
                    <a:pt x="3046" y="1133"/>
                  </a:lnTo>
                  <a:lnTo>
                    <a:pt x="3027" y="1081"/>
                  </a:lnTo>
                  <a:lnTo>
                    <a:pt x="3006" y="1030"/>
                  </a:lnTo>
                  <a:lnTo>
                    <a:pt x="2984" y="979"/>
                  </a:lnTo>
                  <a:lnTo>
                    <a:pt x="2960" y="931"/>
                  </a:lnTo>
                  <a:lnTo>
                    <a:pt x="2934" y="882"/>
                  </a:lnTo>
                  <a:lnTo>
                    <a:pt x="2906" y="836"/>
                  </a:lnTo>
                  <a:lnTo>
                    <a:pt x="2876" y="789"/>
                  </a:lnTo>
                  <a:lnTo>
                    <a:pt x="2846" y="744"/>
                  </a:lnTo>
                  <a:lnTo>
                    <a:pt x="2813" y="700"/>
                  </a:lnTo>
                  <a:lnTo>
                    <a:pt x="2778" y="657"/>
                  </a:lnTo>
                  <a:lnTo>
                    <a:pt x="2743" y="617"/>
                  </a:lnTo>
                  <a:lnTo>
                    <a:pt x="2705" y="576"/>
                  </a:lnTo>
                  <a:lnTo>
                    <a:pt x="2666" y="537"/>
                  </a:lnTo>
                  <a:lnTo>
                    <a:pt x="2626" y="499"/>
                  </a:lnTo>
                  <a:lnTo>
                    <a:pt x="2583" y="463"/>
                  </a:lnTo>
                  <a:lnTo>
                    <a:pt x="2539" y="428"/>
                  </a:lnTo>
                  <a:lnTo>
                    <a:pt x="2539" y="428"/>
                  </a:lnTo>
                  <a:lnTo>
                    <a:pt x="2514" y="436"/>
                  </a:lnTo>
                  <a:lnTo>
                    <a:pt x="2489" y="446"/>
                  </a:lnTo>
                  <a:lnTo>
                    <a:pt x="2465" y="456"/>
                  </a:lnTo>
                  <a:lnTo>
                    <a:pt x="2442" y="467"/>
                  </a:lnTo>
                  <a:lnTo>
                    <a:pt x="2419" y="479"/>
                  </a:lnTo>
                  <a:lnTo>
                    <a:pt x="2396" y="491"/>
                  </a:lnTo>
                  <a:lnTo>
                    <a:pt x="2376" y="504"/>
                  </a:lnTo>
                  <a:lnTo>
                    <a:pt x="2356" y="518"/>
                  </a:lnTo>
                  <a:lnTo>
                    <a:pt x="2337" y="532"/>
                  </a:lnTo>
                  <a:lnTo>
                    <a:pt x="2317" y="548"/>
                  </a:lnTo>
                  <a:lnTo>
                    <a:pt x="2300" y="563"/>
                  </a:lnTo>
                  <a:lnTo>
                    <a:pt x="2283" y="579"/>
                  </a:lnTo>
                  <a:lnTo>
                    <a:pt x="2268" y="596"/>
                  </a:lnTo>
                  <a:lnTo>
                    <a:pt x="2253" y="613"/>
                  </a:lnTo>
                  <a:lnTo>
                    <a:pt x="2239" y="631"/>
                  </a:lnTo>
                  <a:lnTo>
                    <a:pt x="2227" y="649"/>
                  </a:lnTo>
                  <a:lnTo>
                    <a:pt x="2227" y="649"/>
                  </a:lnTo>
                  <a:lnTo>
                    <a:pt x="2218" y="666"/>
                  </a:lnTo>
                  <a:lnTo>
                    <a:pt x="2209" y="682"/>
                  </a:lnTo>
                  <a:lnTo>
                    <a:pt x="2201" y="699"/>
                  </a:lnTo>
                  <a:lnTo>
                    <a:pt x="2193" y="717"/>
                  </a:lnTo>
                  <a:lnTo>
                    <a:pt x="2187" y="735"/>
                  </a:lnTo>
                  <a:lnTo>
                    <a:pt x="2182" y="753"/>
                  </a:lnTo>
                  <a:lnTo>
                    <a:pt x="2177" y="774"/>
                  </a:lnTo>
                  <a:lnTo>
                    <a:pt x="2174" y="793"/>
                  </a:lnTo>
                  <a:lnTo>
                    <a:pt x="2174" y="793"/>
                  </a:lnTo>
                  <a:close/>
                  <a:moveTo>
                    <a:pt x="1817" y="749"/>
                  </a:moveTo>
                  <a:lnTo>
                    <a:pt x="1817" y="749"/>
                  </a:lnTo>
                  <a:lnTo>
                    <a:pt x="1884" y="753"/>
                  </a:lnTo>
                  <a:lnTo>
                    <a:pt x="1946" y="759"/>
                  </a:lnTo>
                  <a:lnTo>
                    <a:pt x="2007" y="766"/>
                  </a:lnTo>
                  <a:lnTo>
                    <a:pt x="2064" y="774"/>
                  </a:lnTo>
                  <a:lnTo>
                    <a:pt x="2064" y="774"/>
                  </a:lnTo>
                  <a:lnTo>
                    <a:pt x="2069" y="748"/>
                  </a:lnTo>
                  <a:lnTo>
                    <a:pt x="2076" y="723"/>
                  </a:lnTo>
                  <a:lnTo>
                    <a:pt x="2082" y="699"/>
                  </a:lnTo>
                  <a:lnTo>
                    <a:pt x="2090" y="675"/>
                  </a:lnTo>
                  <a:lnTo>
                    <a:pt x="2099" y="653"/>
                  </a:lnTo>
                  <a:lnTo>
                    <a:pt x="2110" y="631"/>
                  </a:lnTo>
                  <a:lnTo>
                    <a:pt x="2121" y="610"/>
                  </a:lnTo>
                  <a:lnTo>
                    <a:pt x="2133" y="589"/>
                  </a:lnTo>
                  <a:lnTo>
                    <a:pt x="2133" y="589"/>
                  </a:lnTo>
                  <a:lnTo>
                    <a:pt x="2146" y="570"/>
                  </a:lnTo>
                  <a:lnTo>
                    <a:pt x="2159" y="552"/>
                  </a:lnTo>
                  <a:lnTo>
                    <a:pt x="2174" y="534"/>
                  </a:lnTo>
                  <a:lnTo>
                    <a:pt x="2190" y="516"/>
                  </a:lnTo>
                  <a:lnTo>
                    <a:pt x="2206" y="499"/>
                  </a:lnTo>
                  <a:lnTo>
                    <a:pt x="2223" y="482"/>
                  </a:lnTo>
                  <a:lnTo>
                    <a:pt x="2239" y="466"/>
                  </a:lnTo>
                  <a:lnTo>
                    <a:pt x="2259" y="452"/>
                  </a:lnTo>
                  <a:lnTo>
                    <a:pt x="2278" y="436"/>
                  </a:lnTo>
                  <a:lnTo>
                    <a:pt x="2297" y="422"/>
                  </a:lnTo>
                  <a:lnTo>
                    <a:pt x="2317" y="409"/>
                  </a:lnTo>
                  <a:lnTo>
                    <a:pt x="2339" y="395"/>
                  </a:lnTo>
                  <a:lnTo>
                    <a:pt x="2360" y="383"/>
                  </a:lnTo>
                  <a:lnTo>
                    <a:pt x="2383" y="370"/>
                  </a:lnTo>
                  <a:lnTo>
                    <a:pt x="2407" y="359"/>
                  </a:lnTo>
                  <a:lnTo>
                    <a:pt x="2430" y="349"/>
                  </a:lnTo>
                  <a:lnTo>
                    <a:pt x="2430" y="349"/>
                  </a:lnTo>
                  <a:lnTo>
                    <a:pt x="2392" y="325"/>
                  </a:lnTo>
                  <a:lnTo>
                    <a:pt x="2354" y="303"/>
                  </a:lnTo>
                  <a:lnTo>
                    <a:pt x="2314" y="282"/>
                  </a:lnTo>
                  <a:lnTo>
                    <a:pt x="2273" y="262"/>
                  </a:lnTo>
                  <a:lnTo>
                    <a:pt x="2233" y="243"/>
                  </a:lnTo>
                  <a:lnTo>
                    <a:pt x="2192" y="226"/>
                  </a:lnTo>
                  <a:lnTo>
                    <a:pt x="2150" y="209"/>
                  </a:lnTo>
                  <a:lnTo>
                    <a:pt x="2107" y="194"/>
                  </a:lnTo>
                  <a:lnTo>
                    <a:pt x="2064" y="181"/>
                  </a:lnTo>
                  <a:lnTo>
                    <a:pt x="2021" y="167"/>
                  </a:lnTo>
                  <a:lnTo>
                    <a:pt x="1979" y="156"/>
                  </a:lnTo>
                  <a:lnTo>
                    <a:pt x="1935" y="147"/>
                  </a:lnTo>
                  <a:lnTo>
                    <a:pt x="1889" y="138"/>
                  </a:lnTo>
                  <a:lnTo>
                    <a:pt x="1845" y="130"/>
                  </a:lnTo>
                  <a:lnTo>
                    <a:pt x="1800" y="124"/>
                  </a:lnTo>
                  <a:lnTo>
                    <a:pt x="1755" y="120"/>
                  </a:lnTo>
                  <a:lnTo>
                    <a:pt x="1755" y="120"/>
                  </a:lnTo>
                  <a:lnTo>
                    <a:pt x="1773" y="270"/>
                  </a:lnTo>
                  <a:lnTo>
                    <a:pt x="1790" y="426"/>
                  </a:lnTo>
                  <a:lnTo>
                    <a:pt x="1805" y="586"/>
                  </a:lnTo>
                  <a:lnTo>
                    <a:pt x="1817" y="749"/>
                  </a:lnTo>
                  <a:lnTo>
                    <a:pt x="1817" y="749"/>
                  </a:lnTo>
                  <a:close/>
                  <a:moveTo>
                    <a:pt x="895" y="299"/>
                  </a:moveTo>
                  <a:lnTo>
                    <a:pt x="895" y="299"/>
                  </a:lnTo>
                  <a:lnTo>
                    <a:pt x="933" y="308"/>
                  </a:lnTo>
                  <a:lnTo>
                    <a:pt x="968" y="318"/>
                  </a:lnTo>
                  <a:lnTo>
                    <a:pt x="1003" y="330"/>
                  </a:lnTo>
                  <a:lnTo>
                    <a:pt x="1037" y="342"/>
                  </a:lnTo>
                  <a:lnTo>
                    <a:pt x="1071" y="357"/>
                  </a:lnTo>
                  <a:lnTo>
                    <a:pt x="1102" y="371"/>
                  </a:lnTo>
                  <a:lnTo>
                    <a:pt x="1134" y="388"/>
                  </a:lnTo>
                  <a:lnTo>
                    <a:pt x="1163" y="406"/>
                  </a:lnTo>
                  <a:lnTo>
                    <a:pt x="1191" y="426"/>
                  </a:lnTo>
                  <a:lnTo>
                    <a:pt x="1220" y="446"/>
                  </a:lnTo>
                  <a:lnTo>
                    <a:pt x="1246" y="467"/>
                  </a:lnTo>
                  <a:lnTo>
                    <a:pt x="1269" y="490"/>
                  </a:lnTo>
                  <a:lnTo>
                    <a:pt x="1293" y="514"/>
                  </a:lnTo>
                  <a:lnTo>
                    <a:pt x="1314" y="537"/>
                  </a:lnTo>
                  <a:lnTo>
                    <a:pt x="1334" y="563"/>
                  </a:lnTo>
                  <a:lnTo>
                    <a:pt x="1352" y="589"/>
                  </a:lnTo>
                  <a:lnTo>
                    <a:pt x="1352" y="589"/>
                  </a:lnTo>
                  <a:lnTo>
                    <a:pt x="1363" y="607"/>
                  </a:lnTo>
                  <a:lnTo>
                    <a:pt x="1373" y="627"/>
                  </a:lnTo>
                  <a:lnTo>
                    <a:pt x="1383" y="647"/>
                  </a:lnTo>
                  <a:lnTo>
                    <a:pt x="1391" y="667"/>
                  </a:lnTo>
                  <a:lnTo>
                    <a:pt x="1399" y="688"/>
                  </a:lnTo>
                  <a:lnTo>
                    <a:pt x="1406" y="709"/>
                  </a:lnTo>
                  <a:lnTo>
                    <a:pt x="1413" y="731"/>
                  </a:lnTo>
                  <a:lnTo>
                    <a:pt x="1417" y="753"/>
                  </a:lnTo>
                  <a:lnTo>
                    <a:pt x="1417" y="753"/>
                  </a:lnTo>
                  <a:lnTo>
                    <a:pt x="1478" y="749"/>
                  </a:lnTo>
                  <a:lnTo>
                    <a:pt x="1539" y="745"/>
                  </a:lnTo>
                  <a:lnTo>
                    <a:pt x="1599" y="743"/>
                  </a:lnTo>
                  <a:lnTo>
                    <a:pt x="1658" y="743"/>
                  </a:lnTo>
                  <a:lnTo>
                    <a:pt x="1658" y="743"/>
                  </a:lnTo>
                  <a:lnTo>
                    <a:pt x="1697" y="744"/>
                  </a:lnTo>
                  <a:lnTo>
                    <a:pt x="1705" y="744"/>
                  </a:lnTo>
                  <a:lnTo>
                    <a:pt x="1705" y="744"/>
                  </a:lnTo>
                  <a:lnTo>
                    <a:pt x="1692" y="578"/>
                  </a:lnTo>
                  <a:lnTo>
                    <a:pt x="1677" y="418"/>
                  </a:lnTo>
                  <a:lnTo>
                    <a:pt x="1660" y="263"/>
                  </a:lnTo>
                  <a:lnTo>
                    <a:pt x="1642" y="113"/>
                  </a:lnTo>
                  <a:lnTo>
                    <a:pt x="1642" y="113"/>
                  </a:lnTo>
                  <a:lnTo>
                    <a:pt x="1640" y="113"/>
                  </a:lnTo>
                  <a:lnTo>
                    <a:pt x="1640" y="113"/>
                  </a:lnTo>
                  <a:lnTo>
                    <a:pt x="1619" y="112"/>
                  </a:lnTo>
                  <a:lnTo>
                    <a:pt x="1619" y="112"/>
                  </a:lnTo>
                  <a:lnTo>
                    <a:pt x="1572" y="113"/>
                  </a:lnTo>
                  <a:lnTo>
                    <a:pt x="1526" y="115"/>
                  </a:lnTo>
                  <a:lnTo>
                    <a:pt x="1478" y="118"/>
                  </a:lnTo>
                  <a:lnTo>
                    <a:pt x="1432" y="124"/>
                  </a:lnTo>
                  <a:lnTo>
                    <a:pt x="1384" y="131"/>
                  </a:lnTo>
                  <a:lnTo>
                    <a:pt x="1338" y="139"/>
                  </a:lnTo>
                  <a:lnTo>
                    <a:pt x="1292" y="149"/>
                  </a:lnTo>
                  <a:lnTo>
                    <a:pt x="1247" y="159"/>
                  </a:lnTo>
                  <a:lnTo>
                    <a:pt x="1202" y="171"/>
                  </a:lnTo>
                  <a:lnTo>
                    <a:pt x="1156" y="186"/>
                  </a:lnTo>
                  <a:lnTo>
                    <a:pt x="1111" y="201"/>
                  </a:lnTo>
                  <a:lnTo>
                    <a:pt x="1067" y="218"/>
                  </a:lnTo>
                  <a:lnTo>
                    <a:pt x="1023" y="236"/>
                  </a:lnTo>
                  <a:lnTo>
                    <a:pt x="980" y="256"/>
                  </a:lnTo>
                  <a:lnTo>
                    <a:pt x="937" y="277"/>
                  </a:lnTo>
                  <a:lnTo>
                    <a:pt x="895" y="299"/>
                  </a:lnTo>
                  <a:lnTo>
                    <a:pt x="895" y="299"/>
                  </a:lnTo>
                  <a:close/>
                </a:path>
              </a:pathLst>
            </a:custGeom>
            <a:solidFill>
              <a:srgbClr val="80BBAD"/>
            </a:solidFill>
            <a:ln>
              <a:noFill/>
            </a:ln>
          </p:spPr>
          <p:txBody>
            <a:bodyPr vert="horz" wrap="square" lIns="96017" tIns="48008" rIns="96017" bIns="48008" numCol="1" anchor="t" anchorCtr="0" compatLnSpc="1">
              <a:prstTxWarp prst="textNoShape">
                <a:avLst/>
              </a:prstTxWarp>
            </a:bodyPr>
            <a:lstStyle/>
            <a:p>
              <a:endParaRPr lang="en-US" sz="1890"/>
            </a:p>
          </p:txBody>
        </p:sp>
        <p:sp>
          <p:nvSpPr>
            <p:cNvPr id="53" name="Freeform 198">
              <a:extLst>
                <a:ext uri="{FF2B5EF4-FFF2-40B4-BE49-F238E27FC236}">
                  <a16:creationId xmlns:a16="http://schemas.microsoft.com/office/drawing/2014/main" id="{AAE3A310-71BF-F14A-A442-071CF82B79D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250581" y="17896792"/>
              <a:ext cx="510438" cy="558398"/>
            </a:xfrm>
            <a:custGeom>
              <a:avLst/>
              <a:gdLst>
                <a:gd name="T0" fmla="*/ 1172 w 3167"/>
                <a:gd name="T1" fmla="*/ 1061 h 3464"/>
                <a:gd name="T2" fmla="*/ 1217 w 3167"/>
                <a:gd name="T3" fmla="*/ 1077 h 3464"/>
                <a:gd name="T4" fmla="*/ 1272 w 3167"/>
                <a:gd name="T5" fmla="*/ 1051 h 3464"/>
                <a:gd name="T6" fmla="*/ 1262 w 3167"/>
                <a:gd name="T7" fmla="*/ 951 h 3464"/>
                <a:gd name="T8" fmla="*/ 1243 w 3167"/>
                <a:gd name="T9" fmla="*/ 584 h 3464"/>
                <a:gd name="T10" fmla="*/ 1196 w 3167"/>
                <a:gd name="T11" fmla="*/ 25 h 3464"/>
                <a:gd name="T12" fmla="*/ 1096 w 3167"/>
                <a:gd name="T13" fmla="*/ 36 h 3464"/>
                <a:gd name="T14" fmla="*/ 1106 w 3167"/>
                <a:gd name="T15" fmla="*/ 136 h 3464"/>
                <a:gd name="T16" fmla="*/ 1125 w 3167"/>
                <a:gd name="T17" fmla="*/ 503 h 3464"/>
                <a:gd name="T18" fmla="*/ 1172 w 3167"/>
                <a:gd name="T19" fmla="*/ 1061 h 3464"/>
                <a:gd name="T20" fmla="*/ 1624 w 3167"/>
                <a:gd name="T21" fmla="*/ 1061 h 3464"/>
                <a:gd name="T22" fmla="*/ 1669 w 3167"/>
                <a:gd name="T23" fmla="*/ 1077 h 3464"/>
                <a:gd name="T24" fmla="*/ 1724 w 3167"/>
                <a:gd name="T25" fmla="*/ 1051 h 3464"/>
                <a:gd name="T26" fmla="*/ 1714 w 3167"/>
                <a:gd name="T27" fmla="*/ 951 h 3464"/>
                <a:gd name="T28" fmla="*/ 1695 w 3167"/>
                <a:gd name="T29" fmla="*/ 583 h 3464"/>
                <a:gd name="T30" fmla="*/ 1780 w 3167"/>
                <a:gd name="T31" fmla="*/ 177 h 3464"/>
                <a:gd name="T32" fmla="*/ 1684 w 3167"/>
                <a:gd name="T33" fmla="*/ 147 h 3464"/>
                <a:gd name="T34" fmla="*/ 1653 w 3167"/>
                <a:gd name="T35" fmla="*/ 243 h 3464"/>
                <a:gd name="T36" fmla="*/ 1577 w 3167"/>
                <a:gd name="T37" fmla="*/ 503 h 3464"/>
                <a:gd name="T38" fmla="*/ 1624 w 3167"/>
                <a:gd name="T39" fmla="*/ 1061 h 3464"/>
                <a:gd name="T40" fmla="*/ 3088 w 3167"/>
                <a:gd name="T41" fmla="*/ 3321 h 3464"/>
                <a:gd name="T42" fmla="*/ 71 w 3167"/>
                <a:gd name="T43" fmla="*/ 3321 h 3464"/>
                <a:gd name="T44" fmla="*/ 0 w 3167"/>
                <a:gd name="T45" fmla="*/ 3392 h 3464"/>
                <a:gd name="T46" fmla="*/ 71 w 3167"/>
                <a:gd name="T47" fmla="*/ 3464 h 3464"/>
                <a:gd name="T48" fmla="*/ 3088 w 3167"/>
                <a:gd name="T49" fmla="*/ 3464 h 3464"/>
                <a:gd name="T50" fmla="*/ 3159 w 3167"/>
                <a:gd name="T51" fmla="*/ 3392 h 3464"/>
                <a:gd name="T52" fmla="*/ 3088 w 3167"/>
                <a:gd name="T53" fmla="*/ 3321 h 3464"/>
                <a:gd name="T54" fmla="*/ 921 w 3167"/>
                <a:gd name="T55" fmla="*/ 3184 h 3464"/>
                <a:gd name="T56" fmla="*/ 2238 w 3167"/>
                <a:gd name="T57" fmla="*/ 3184 h 3464"/>
                <a:gd name="T58" fmla="*/ 2541 w 3167"/>
                <a:gd name="T59" fmla="*/ 2881 h 3464"/>
                <a:gd name="T60" fmla="*/ 2541 w 3167"/>
                <a:gd name="T61" fmla="*/ 2650 h 3464"/>
                <a:gd name="T62" fmla="*/ 2686 w 3167"/>
                <a:gd name="T63" fmla="*/ 2650 h 3464"/>
                <a:gd name="T64" fmla="*/ 3167 w 3167"/>
                <a:gd name="T65" fmla="*/ 2170 h 3464"/>
                <a:gd name="T66" fmla="*/ 2686 w 3167"/>
                <a:gd name="T67" fmla="*/ 1691 h 3464"/>
                <a:gd name="T68" fmla="*/ 2541 w 3167"/>
                <a:gd name="T69" fmla="*/ 1691 h 3464"/>
                <a:gd name="T70" fmla="*/ 2541 w 3167"/>
                <a:gd name="T71" fmla="*/ 1514 h 3464"/>
                <a:gd name="T72" fmla="*/ 618 w 3167"/>
                <a:gd name="T73" fmla="*/ 1514 h 3464"/>
                <a:gd name="T74" fmla="*/ 618 w 3167"/>
                <a:gd name="T75" fmla="*/ 2881 h 3464"/>
                <a:gd name="T76" fmla="*/ 921 w 3167"/>
                <a:gd name="T77" fmla="*/ 3184 h 3464"/>
                <a:gd name="T78" fmla="*/ 2541 w 3167"/>
                <a:gd name="T79" fmla="*/ 1833 h 3464"/>
                <a:gd name="T80" fmla="*/ 2686 w 3167"/>
                <a:gd name="T81" fmla="*/ 1833 h 3464"/>
                <a:gd name="T82" fmla="*/ 3025 w 3167"/>
                <a:gd name="T83" fmla="*/ 2170 h 3464"/>
                <a:gd name="T84" fmla="*/ 2686 w 3167"/>
                <a:gd name="T85" fmla="*/ 2507 h 3464"/>
                <a:gd name="T86" fmla="*/ 2541 w 3167"/>
                <a:gd name="T87" fmla="*/ 2507 h 3464"/>
                <a:gd name="T88" fmla="*/ 2541 w 3167"/>
                <a:gd name="T89" fmla="*/ 1833 h 3464"/>
                <a:gd name="T90" fmla="*/ 760 w 3167"/>
                <a:gd name="T91" fmla="*/ 1657 h 3464"/>
                <a:gd name="T92" fmla="*/ 2399 w 3167"/>
                <a:gd name="T93" fmla="*/ 1657 h 3464"/>
                <a:gd name="T94" fmla="*/ 2399 w 3167"/>
                <a:gd name="T95" fmla="*/ 2881 h 3464"/>
                <a:gd name="T96" fmla="*/ 2238 w 3167"/>
                <a:gd name="T97" fmla="*/ 3041 h 3464"/>
                <a:gd name="T98" fmla="*/ 921 w 3167"/>
                <a:gd name="T99" fmla="*/ 3041 h 3464"/>
                <a:gd name="T100" fmla="*/ 760 w 3167"/>
                <a:gd name="T101" fmla="*/ 2881 h 3464"/>
                <a:gd name="T102" fmla="*/ 760 w 3167"/>
                <a:gd name="T103" fmla="*/ 1657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67" h="3464">
                  <a:moveTo>
                    <a:pt x="1172" y="1061"/>
                  </a:moveTo>
                  <a:cubicBezTo>
                    <a:pt x="1185" y="1072"/>
                    <a:pt x="1201" y="1077"/>
                    <a:pt x="1217" y="1077"/>
                  </a:cubicBezTo>
                  <a:cubicBezTo>
                    <a:pt x="1238" y="1077"/>
                    <a:pt x="1258" y="1068"/>
                    <a:pt x="1272" y="1051"/>
                  </a:cubicBezTo>
                  <a:cubicBezTo>
                    <a:pt x="1297" y="1020"/>
                    <a:pt x="1292" y="976"/>
                    <a:pt x="1262" y="951"/>
                  </a:cubicBezTo>
                  <a:cubicBezTo>
                    <a:pt x="1088" y="810"/>
                    <a:pt x="1146" y="725"/>
                    <a:pt x="1243" y="584"/>
                  </a:cubicBezTo>
                  <a:cubicBezTo>
                    <a:pt x="1339" y="442"/>
                    <a:pt x="1472" y="249"/>
                    <a:pt x="1196" y="25"/>
                  </a:cubicBezTo>
                  <a:cubicBezTo>
                    <a:pt x="1166" y="0"/>
                    <a:pt x="1121" y="5"/>
                    <a:pt x="1096" y="36"/>
                  </a:cubicBezTo>
                  <a:cubicBezTo>
                    <a:pt x="1071" y="66"/>
                    <a:pt x="1076" y="111"/>
                    <a:pt x="1106" y="136"/>
                  </a:cubicBezTo>
                  <a:cubicBezTo>
                    <a:pt x="1280" y="277"/>
                    <a:pt x="1222" y="362"/>
                    <a:pt x="1125" y="503"/>
                  </a:cubicBezTo>
                  <a:cubicBezTo>
                    <a:pt x="1029" y="644"/>
                    <a:pt x="896" y="838"/>
                    <a:pt x="1172" y="1061"/>
                  </a:cubicBezTo>
                  <a:close/>
                  <a:moveTo>
                    <a:pt x="1624" y="1061"/>
                  </a:moveTo>
                  <a:cubicBezTo>
                    <a:pt x="1637" y="1072"/>
                    <a:pt x="1653" y="1077"/>
                    <a:pt x="1669" y="1077"/>
                  </a:cubicBezTo>
                  <a:cubicBezTo>
                    <a:pt x="1689" y="1077"/>
                    <a:pt x="1710" y="1068"/>
                    <a:pt x="1724" y="1051"/>
                  </a:cubicBezTo>
                  <a:cubicBezTo>
                    <a:pt x="1749" y="1020"/>
                    <a:pt x="1744" y="976"/>
                    <a:pt x="1714" y="951"/>
                  </a:cubicBezTo>
                  <a:cubicBezTo>
                    <a:pt x="1540" y="810"/>
                    <a:pt x="1598" y="725"/>
                    <a:pt x="1695" y="583"/>
                  </a:cubicBezTo>
                  <a:cubicBezTo>
                    <a:pt x="1769" y="474"/>
                    <a:pt x="1863" y="338"/>
                    <a:pt x="1780" y="177"/>
                  </a:cubicBezTo>
                  <a:cubicBezTo>
                    <a:pt x="1762" y="142"/>
                    <a:pt x="1719" y="129"/>
                    <a:pt x="1684" y="147"/>
                  </a:cubicBezTo>
                  <a:cubicBezTo>
                    <a:pt x="1649" y="165"/>
                    <a:pt x="1635" y="208"/>
                    <a:pt x="1653" y="243"/>
                  </a:cubicBezTo>
                  <a:cubicBezTo>
                    <a:pt x="1695" y="324"/>
                    <a:pt x="1651" y="394"/>
                    <a:pt x="1577" y="503"/>
                  </a:cubicBezTo>
                  <a:cubicBezTo>
                    <a:pt x="1480" y="644"/>
                    <a:pt x="1348" y="838"/>
                    <a:pt x="1624" y="1061"/>
                  </a:cubicBezTo>
                  <a:close/>
                  <a:moveTo>
                    <a:pt x="3088" y="3321"/>
                  </a:moveTo>
                  <a:cubicBezTo>
                    <a:pt x="71" y="3321"/>
                    <a:pt x="71" y="3321"/>
                    <a:pt x="71" y="3321"/>
                  </a:cubicBezTo>
                  <a:cubicBezTo>
                    <a:pt x="32" y="3321"/>
                    <a:pt x="0" y="3353"/>
                    <a:pt x="0" y="3392"/>
                  </a:cubicBezTo>
                  <a:cubicBezTo>
                    <a:pt x="0" y="3432"/>
                    <a:pt x="32" y="3464"/>
                    <a:pt x="71" y="3464"/>
                  </a:cubicBezTo>
                  <a:cubicBezTo>
                    <a:pt x="3088" y="3464"/>
                    <a:pt x="3088" y="3464"/>
                    <a:pt x="3088" y="3464"/>
                  </a:cubicBezTo>
                  <a:cubicBezTo>
                    <a:pt x="3127" y="3464"/>
                    <a:pt x="3159" y="3432"/>
                    <a:pt x="3159" y="3392"/>
                  </a:cubicBezTo>
                  <a:cubicBezTo>
                    <a:pt x="3159" y="3353"/>
                    <a:pt x="3127" y="3321"/>
                    <a:pt x="3088" y="3321"/>
                  </a:cubicBezTo>
                  <a:close/>
                  <a:moveTo>
                    <a:pt x="921" y="3184"/>
                  </a:moveTo>
                  <a:cubicBezTo>
                    <a:pt x="2238" y="3184"/>
                    <a:pt x="2238" y="3184"/>
                    <a:pt x="2238" y="3184"/>
                  </a:cubicBezTo>
                  <a:cubicBezTo>
                    <a:pt x="2405" y="3184"/>
                    <a:pt x="2541" y="3048"/>
                    <a:pt x="2541" y="2881"/>
                  </a:cubicBezTo>
                  <a:cubicBezTo>
                    <a:pt x="2541" y="2650"/>
                    <a:pt x="2541" y="2650"/>
                    <a:pt x="2541" y="2650"/>
                  </a:cubicBezTo>
                  <a:cubicBezTo>
                    <a:pt x="2686" y="2650"/>
                    <a:pt x="2686" y="2650"/>
                    <a:pt x="2686" y="2650"/>
                  </a:cubicBezTo>
                  <a:cubicBezTo>
                    <a:pt x="2951" y="2650"/>
                    <a:pt x="3167" y="2435"/>
                    <a:pt x="3167" y="2170"/>
                  </a:cubicBezTo>
                  <a:cubicBezTo>
                    <a:pt x="3167" y="1906"/>
                    <a:pt x="2951" y="1691"/>
                    <a:pt x="2686" y="1691"/>
                  </a:cubicBezTo>
                  <a:cubicBezTo>
                    <a:pt x="2541" y="1691"/>
                    <a:pt x="2541" y="1691"/>
                    <a:pt x="2541" y="1691"/>
                  </a:cubicBezTo>
                  <a:cubicBezTo>
                    <a:pt x="2541" y="1514"/>
                    <a:pt x="2541" y="1514"/>
                    <a:pt x="2541" y="1514"/>
                  </a:cubicBezTo>
                  <a:cubicBezTo>
                    <a:pt x="618" y="1514"/>
                    <a:pt x="618" y="1514"/>
                    <a:pt x="618" y="1514"/>
                  </a:cubicBezTo>
                  <a:cubicBezTo>
                    <a:pt x="618" y="2881"/>
                    <a:pt x="618" y="2881"/>
                    <a:pt x="618" y="2881"/>
                  </a:cubicBezTo>
                  <a:cubicBezTo>
                    <a:pt x="618" y="3048"/>
                    <a:pt x="754" y="3184"/>
                    <a:pt x="921" y="3184"/>
                  </a:cubicBezTo>
                  <a:close/>
                  <a:moveTo>
                    <a:pt x="2541" y="1833"/>
                  </a:moveTo>
                  <a:cubicBezTo>
                    <a:pt x="2686" y="1833"/>
                    <a:pt x="2686" y="1833"/>
                    <a:pt x="2686" y="1833"/>
                  </a:cubicBezTo>
                  <a:cubicBezTo>
                    <a:pt x="2873" y="1833"/>
                    <a:pt x="3025" y="1984"/>
                    <a:pt x="3025" y="2170"/>
                  </a:cubicBezTo>
                  <a:cubicBezTo>
                    <a:pt x="3025" y="2356"/>
                    <a:pt x="2873" y="2507"/>
                    <a:pt x="2686" y="2507"/>
                  </a:cubicBezTo>
                  <a:cubicBezTo>
                    <a:pt x="2541" y="2507"/>
                    <a:pt x="2541" y="2507"/>
                    <a:pt x="2541" y="2507"/>
                  </a:cubicBezTo>
                  <a:lnTo>
                    <a:pt x="2541" y="1833"/>
                  </a:lnTo>
                  <a:close/>
                  <a:moveTo>
                    <a:pt x="760" y="1657"/>
                  </a:moveTo>
                  <a:cubicBezTo>
                    <a:pt x="2399" y="1657"/>
                    <a:pt x="2399" y="1657"/>
                    <a:pt x="2399" y="1657"/>
                  </a:cubicBezTo>
                  <a:cubicBezTo>
                    <a:pt x="2399" y="2881"/>
                    <a:pt x="2399" y="2881"/>
                    <a:pt x="2399" y="2881"/>
                  </a:cubicBezTo>
                  <a:cubicBezTo>
                    <a:pt x="2399" y="2969"/>
                    <a:pt x="2327" y="3041"/>
                    <a:pt x="2238" y="3041"/>
                  </a:cubicBezTo>
                  <a:cubicBezTo>
                    <a:pt x="921" y="3041"/>
                    <a:pt x="921" y="3041"/>
                    <a:pt x="921" y="3041"/>
                  </a:cubicBezTo>
                  <a:cubicBezTo>
                    <a:pt x="832" y="3041"/>
                    <a:pt x="760" y="2969"/>
                    <a:pt x="760" y="2881"/>
                  </a:cubicBezTo>
                  <a:lnTo>
                    <a:pt x="760" y="1657"/>
                  </a:lnTo>
                  <a:close/>
                </a:path>
              </a:pathLst>
            </a:custGeom>
            <a:solidFill>
              <a:srgbClr val="80BBAD"/>
            </a:solidFill>
            <a:ln>
              <a:noFill/>
            </a:ln>
          </p:spPr>
          <p:txBody>
            <a:bodyPr vert="horz" wrap="square" lIns="96017" tIns="48008" rIns="96017" bIns="48008" numCol="1" anchor="t" anchorCtr="0" compatLnSpc="1">
              <a:prstTxWarp prst="textNoShape">
                <a:avLst/>
              </a:prstTxWarp>
            </a:bodyPr>
            <a:lstStyle/>
            <a:p>
              <a:endParaRPr lang="en-US" sz="1890"/>
            </a:p>
          </p:txBody>
        </p:sp>
        <p:sp>
          <p:nvSpPr>
            <p:cNvPr id="54" name="Freeform 41">
              <a:extLst>
                <a:ext uri="{FF2B5EF4-FFF2-40B4-BE49-F238E27FC236}">
                  <a16:creationId xmlns:a16="http://schemas.microsoft.com/office/drawing/2014/main" id="{C45234CA-A588-474E-A2DC-0161537D8A7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3534772" y="21496186"/>
              <a:ext cx="393887" cy="512593"/>
            </a:xfrm>
            <a:custGeom>
              <a:avLst/>
              <a:gdLst>
                <a:gd name="T0" fmla="*/ 1286 w 2066"/>
                <a:gd name="T1" fmla="*/ 207 h 2686"/>
                <a:gd name="T2" fmla="*/ 780 w 2066"/>
                <a:gd name="T3" fmla="*/ 207 h 2686"/>
                <a:gd name="T4" fmla="*/ 0 w 2066"/>
                <a:gd name="T5" fmla="*/ 362 h 2686"/>
                <a:gd name="T6" fmla="*/ 155 w 2066"/>
                <a:gd name="T7" fmla="*/ 2686 h 2686"/>
                <a:gd name="T8" fmla="*/ 2066 w 2066"/>
                <a:gd name="T9" fmla="*/ 2531 h 2686"/>
                <a:gd name="T10" fmla="*/ 1911 w 2066"/>
                <a:gd name="T11" fmla="*/ 207 h 2686"/>
                <a:gd name="T12" fmla="*/ 827 w 2066"/>
                <a:gd name="T13" fmla="*/ 310 h 2686"/>
                <a:gd name="T14" fmla="*/ 878 w 2066"/>
                <a:gd name="T15" fmla="*/ 258 h 2686"/>
                <a:gd name="T16" fmla="*/ 1188 w 2066"/>
                <a:gd name="T17" fmla="*/ 258 h 2686"/>
                <a:gd name="T18" fmla="*/ 1240 w 2066"/>
                <a:gd name="T19" fmla="*/ 310 h 2686"/>
                <a:gd name="T20" fmla="*/ 1446 w 2066"/>
                <a:gd name="T21" fmla="*/ 465 h 2686"/>
                <a:gd name="T22" fmla="*/ 672 w 2066"/>
                <a:gd name="T23" fmla="*/ 517 h 2686"/>
                <a:gd name="T24" fmla="*/ 620 w 2066"/>
                <a:gd name="T25" fmla="*/ 310 h 2686"/>
                <a:gd name="T26" fmla="*/ 1395 w 2066"/>
                <a:gd name="T27" fmla="*/ 620 h 2686"/>
                <a:gd name="T28" fmla="*/ 1756 w 2066"/>
                <a:gd name="T29" fmla="*/ 516 h 2686"/>
                <a:gd name="T30" fmla="*/ 310 w 2066"/>
                <a:gd name="T31" fmla="*/ 2376 h 2686"/>
                <a:gd name="T32" fmla="*/ 526 w 2066"/>
                <a:gd name="T33" fmla="*/ 516 h 2686"/>
                <a:gd name="T34" fmla="*/ 1963 w 2066"/>
                <a:gd name="T35" fmla="*/ 2531 h 2686"/>
                <a:gd name="T36" fmla="*/ 155 w 2066"/>
                <a:gd name="T37" fmla="*/ 2582 h 2686"/>
                <a:gd name="T38" fmla="*/ 103 w 2066"/>
                <a:gd name="T39" fmla="*/ 362 h 2686"/>
                <a:gd name="T40" fmla="*/ 517 w 2066"/>
                <a:gd name="T41" fmla="*/ 310 h 2686"/>
                <a:gd name="T42" fmla="*/ 259 w 2066"/>
                <a:gd name="T43" fmla="*/ 413 h 2686"/>
                <a:gd name="T44" fmla="*/ 207 w 2066"/>
                <a:gd name="T45" fmla="*/ 465 h 2686"/>
                <a:gd name="T46" fmla="*/ 222 w 2066"/>
                <a:gd name="T47" fmla="*/ 2464 h 2686"/>
                <a:gd name="T48" fmla="*/ 1808 w 2066"/>
                <a:gd name="T49" fmla="*/ 2479 h 2686"/>
                <a:gd name="T50" fmla="*/ 1860 w 2066"/>
                <a:gd name="T51" fmla="*/ 2427 h 2686"/>
                <a:gd name="T52" fmla="*/ 1844 w 2066"/>
                <a:gd name="T53" fmla="*/ 428 h 2686"/>
                <a:gd name="T54" fmla="*/ 1550 w 2066"/>
                <a:gd name="T55" fmla="*/ 413 h 2686"/>
                <a:gd name="T56" fmla="*/ 1911 w 2066"/>
                <a:gd name="T57" fmla="*/ 310 h 2686"/>
                <a:gd name="T58" fmla="*/ 1963 w 2066"/>
                <a:gd name="T59" fmla="*/ 2531 h 2686"/>
                <a:gd name="T60" fmla="*/ 1446 w 2066"/>
                <a:gd name="T61" fmla="*/ 1136 h 2686"/>
                <a:gd name="T62" fmla="*/ 620 w 2066"/>
                <a:gd name="T63" fmla="*/ 1136 h 2686"/>
                <a:gd name="T64" fmla="*/ 1033 w 2066"/>
                <a:gd name="T65" fmla="*/ 826 h 2686"/>
                <a:gd name="T66" fmla="*/ 1033 w 2066"/>
                <a:gd name="T67" fmla="*/ 1446 h 2686"/>
                <a:gd name="T68" fmla="*/ 1033 w 2066"/>
                <a:gd name="T69" fmla="*/ 826 h 2686"/>
                <a:gd name="T70" fmla="*/ 982 w 2066"/>
                <a:gd name="T71" fmla="*/ 1188 h 2686"/>
                <a:gd name="T72" fmla="*/ 1033 w 2066"/>
                <a:gd name="T73" fmla="*/ 1343 h 2686"/>
                <a:gd name="T74" fmla="*/ 1085 w 2066"/>
                <a:gd name="T75" fmla="*/ 1188 h 2686"/>
                <a:gd name="T76" fmla="*/ 1240 w 2066"/>
                <a:gd name="T77" fmla="*/ 1136 h 2686"/>
                <a:gd name="T78" fmla="*/ 1085 w 2066"/>
                <a:gd name="T79" fmla="*/ 1085 h 2686"/>
                <a:gd name="T80" fmla="*/ 1033 w 2066"/>
                <a:gd name="T81" fmla="*/ 930 h 2686"/>
                <a:gd name="T82" fmla="*/ 982 w 2066"/>
                <a:gd name="T83" fmla="*/ 1085 h 2686"/>
                <a:gd name="T84" fmla="*/ 827 w 2066"/>
                <a:gd name="T85" fmla="*/ 1136 h 2686"/>
                <a:gd name="T86" fmla="*/ 930 w 2066"/>
                <a:gd name="T87" fmla="*/ 1808 h 2686"/>
                <a:gd name="T88" fmla="*/ 1498 w 2066"/>
                <a:gd name="T89" fmla="*/ 1859 h 2686"/>
                <a:gd name="T90" fmla="*/ 1498 w 2066"/>
                <a:gd name="T91" fmla="*/ 1756 h 2686"/>
                <a:gd name="T92" fmla="*/ 930 w 2066"/>
                <a:gd name="T93" fmla="*/ 1808 h 2686"/>
                <a:gd name="T94" fmla="*/ 568 w 2066"/>
                <a:gd name="T95" fmla="*/ 1963 h 2686"/>
                <a:gd name="T96" fmla="*/ 812 w 2066"/>
                <a:gd name="T97" fmla="*/ 1741 h 2686"/>
                <a:gd name="T98" fmla="*/ 738 w 2066"/>
                <a:gd name="T99" fmla="*/ 1668 h 2686"/>
                <a:gd name="T100" fmla="*/ 568 w 2066"/>
                <a:gd name="T101" fmla="*/ 1838 h 2686"/>
                <a:gd name="T102" fmla="*/ 428 w 2066"/>
                <a:gd name="T103" fmla="*/ 1771 h 2686"/>
                <a:gd name="T104" fmla="*/ 532 w 2066"/>
                <a:gd name="T105" fmla="*/ 1947 h 2686"/>
                <a:gd name="T106" fmla="*/ 982 w 2066"/>
                <a:gd name="T107" fmla="*/ 2066 h 2686"/>
                <a:gd name="T108" fmla="*/ 982 w 2066"/>
                <a:gd name="T109" fmla="*/ 2169 h 2686"/>
                <a:gd name="T110" fmla="*/ 1550 w 2066"/>
                <a:gd name="T111" fmla="*/ 2117 h 2686"/>
                <a:gd name="T112" fmla="*/ 532 w 2066"/>
                <a:gd name="T113" fmla="*/ 2257 h 2686"/>
                <a:gd name="T114" fmla="*/ 605 w 2066"/>
                <a:gd name="T115" fmla="*/ 2257 h 2686"/>
                <a:gd name="T116" fmla="*/ 812 w 2066"/>
                <a:gd name="T117" fmla="*/ 1978 h 2686"/>
                <a:gd name="T118" fmla="*/ 738 w 2066"/>
                <a:gd name="T119" fmla="*/ 1978 h 2686"/>
                <a:gd name="T120" fmla="*/ 502 w 2066"/>
                <a:gd name="T121" fmla="*/ 2081 h 2686"/>
                <a:gd name="T122" fmla="*/ 429 w 2066"/>
                <a:gd name="T123" fmla="*/ 2154 h 2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66" h="2686">
                  <a:moveTo>
                    <a:pt x="1911" y="207"/>
                  </a:moveTo>
                  <a:cubicBezTo>
                    <a:pt x="1286" y="207"/>
                    <a:pt x="1286" y="207"/>
                    <a:pt x="1286" y="207"/>
                  </a:cubicBezTo>
                  <a:cubicBezTo>
                    <a:pt x="1262" y="89"/>
                    <a:pt x="1158" y="0"/>
                    <a:pt x="1033" y="0"/>
                  </a:cubicBezTo>
                  <a:cubicBezTo>
                    <a:pt x="908" y="0"/>
                    <a:pt x="804" y="89"/>
                    <a:pt x="780" y="207"/>
                  </a:cubicBezTo>
                  <a:cubicBezTo>
                    <a:pt x="155" y="207"/>
                    <a:pt x="155" y="207"/>
                    <a:pt x="155" y="207"/>
                  </a:cubicBezTo>
                  <a:cubicBezTo>
                    <a:pt x="70" y="207"/>
                    <a:pt x="0" y="276"/>
                    <a:pt x="0" y="362"/>
                  </a:cubicBezTo>
                  <a:cubicBezTo>
                    <a:pt x="0" y="2531"/>
                    <a:pt x="0" y="2531"/>
                    <a:pt x="0" y="2531"/>
                  </a:cubicBezTo>
                  <a:cubicBezTo>
                    <a:pt x="0" y="2616"/>
                    <a:pt x="70" y="2686"/>
                    <a:pt x="155" y="2686"/>
                  </a:cubicBezTo>
                  <a:cubicBezTo>
                    <a:pt x="1911" y="2686"/>
                    <a:pt x="1911" y="2686"/>
                    <a:pt x="1911" y="2686"/>
                  </a:cubicBezTo>
                  <a:cubicBezTo>
                    <a:pt x="1997" y="2686"/>
                    <a:pt x="2066" y="2616"/>
                    <a:pt x="2066" y="2531"/>
                  </a:cubicBezTo>
                  <a:cubicBezTo>
                    <a:pt x="2066" y="362"/>
                    <a:pt x="2066" y="362"/>
                    <a:pt x="2066" y="362"/>
                  </a:cubicBezTo>
                  <a:cubicBezTo>
                    <a:pt x="2066" y="276"/>
                    <a:pt x="1997" y="207"/>
                    <a:pt x="1911" y="207"/>
                  </a:cubicBezTo>
                  <a:close/>
                  <a:moveTo>
                    <a:pt x="620" y="310"/>
                  </a:moveTo>
                  <a:cubicBezTo>
                    <a:pt x="827" y="310"/>
                    <a:pt x="827" y="310"/>
                    <a:pt x="827" y="310"/>
                  </a:cubicBezTo>
                  <a:cubicBezTo>
                    <a:pt x="840" y="310"/>
                    <a:pt x="853" y="304"/>
                    <a:pt x="863" y="295"/>
                  </a:cubicBezTo>
                  <a:cubicBezTo>
                    <a:pt x="873" y="285"/>
                    <a:pt x="878" y="272"/>
                    <a:pt x="878" y="258"/>
                  </a:cubicBezTo>
                  <a:cubicBezTo>
                    <a:pt x="878" y="173"/>
                    <a:pt x="948" y="103"/>
                    <a:pt x="1033" y="103"/>
                  </a:cubicBezTo>
                  <a:cubicBezTo>
                    <a:pt x="1119" y="103"/>
                    <a:pt x="1188" y="173"/>
                    <a:pt x="1188" y="258"/>
                  </a:cubicBezTo>
                  <a:cubicBezTo>
                    <a:pt x="1188" y="272"/>
                    <a:pt x="1194" y="285"/>
                    <a:pt x="1203" y="295"/>
                  </a:cubicBezTo>
                  <a:cubicBezTo>
                    <a:pt x="1213" y="304"/>
                    <a:pt x="1226" y="310"/>
                    <a:pt x="1240" y="310"/>
                  </a:cubicBezTo>
                  <a:cubicBezTo>
                    <a:pt x="1446" y="310"/>
                    <a:pt x="1446" y="310"/>
                    <a:pt x="1446" y="310"/>
                  </a:cubicBezTo>
                  <a:cubicBezTo>
                    <a:pt x="1446" y="465"/>
                    <a:pt x="1446" y="465"/>
                    <a:pt x="1446" y="465"/>
                  </a:cubicBezTo>
                  <a:cubicBezTo>
                    <a:pt x="1446" y="493"/>
                    <a:pt x="1423" y="516"/>
                    <a:pt x="1395" y="517"/>
                  </a:cubicBezTo>
                  <a:cubicBezTo>
                    <a:pt x="672" y="517"/>
                    <a:pt x="672" y="517"/>
                    <a:pt x="672" y="517"/>
                  </a:cubicBezTo>
                  <a:cubicBezTo>
                    <a:pt x="643" y="516"/>
                    <a:pt x="620" y="493"/>
                    <a:pt x="620" y="465"/>
                  </a:cubicBezTo>
                  <a:lnTo>
                    <a:pt x="620" y="310"/>
                  </a:lnTo>
                  <a:close/>
                  <a:moveTo>
                    <a:pt x="672" y="620"/>
                  </a:moveTo>
                  <a:cubicBezTo>
                    <a:pt x="1395" y="620"/>
                    <a:pt x="1395" y="620"/>
                    <a:pt x="1395" y="620"/>
                  </a:cubicBezTo>
                  <a:cubicBezTo>
                    <a:pt x="1462" y="620"/>
                    <a:pt x="1519" y="576"/>
                    <a:pt x="1540" y="516"/>
                  </a:cubicBezTo>
                  <a:cubicBezTo>
                    <a:pt x="1756" y="516"/>
                    <a:pt x="1756" y="516"/>
                    <a:pt x="1756" y="516"/>
                  </a:cubicBezTo>
                  <a:cubicBezTo>
                    <a:pt x="1756" y="2376"/>
                    <a:pt x="1756" y="2376"/>
                    <a:pt x="1756" y="2376"/>
                  </a:cubicBezTo>
                  <a:cubicBezTo>
                    <a:pt x="310" y="2376"/>
                    <a:pt x="310" y="2376"/>
                    <a:pt x="310" y="2376"/>
                  </a:cubicBezTo>
                  <a:cubicBezTo>
                    <a:pt x="310" y="516"/>
                    <a:pt x="310" y="516"/>
                    <a:pt x="310" y="516"/>
                  </a:cubicBezTo>
                  <a:cubicBezTo>
                    <a:pt x="526" y="516"/>
                    <a:pt x="526" y="516"/>
                    <a:pt x="526" y="516"/>
                  </a:cubicBezTo>
                  <a:cubicBezTo>
                    <a:pt x="547" y="576"/>
                    <a:pt x="604" y="620"/>
                    <a:pt x="672" y="620"/>
                  </a:cubicBezTo>
                  <a:close/>
                  <a:moveTo>
                    <a:pt x="1963" y="2531"/>
                  </a:moveTo>
                  <a:cubicBezTo>
                    <a:pt x="1963" y="2559"/>
                    <a:pt x="1940" y="2582"/>
                    <a:pt x="1911" y="2582"/>
                  </a:cubicBezTo>
                  <a:cubicBezTo>
                    <a:pt x="155" y="2582"/>
                    <a:pt x="155" y="2582"/>
                    <a:pt x="155" y="2582"/>
                  </a:cubicBezTo>
                  <a:cubicBezTo>
                    <a:pt x="127" y="2582"/>
                    <a:pt x="104" y="2559"/>
                    <a:pt x="103" y="2531"/>
                  </a:cubicBezTo>
                  <a:cubicBezTo>
                    <a:pt x="103" y="362"/>
                    <a:pt x="103" y="362"/>
                    <a:pt x="103" y="362"/>
                  </a:cubicBezTo>
                  <a:cubicBezTo>
                    <a:pt x="104" y="333"/>
                    <a:pt x="127" y="310"/>
                    <a:pt x="155" y="310"/>
                  </a:cubicBezTo>
                  <a:cubicBezTo>
                    <a:pt x="517" y="310"/>
                    <a:pt x="517" y="310"/>
                    <a:pt x="517" y="310"/>
                  </a:cubicBezTo>
                  <a:cubicBezTo>
                    <a:pt x="517" y="413"/>
                    <a:pt x="517" y="413"/>
                    <a:pt x="517" y="413"/>
                  </a:cubicBezTo>
                  <a:cubicBezTo>
                    <a:pt x="259" y="413"/>
                    <a:pt x="259" y="413"/>
                    <a:pt x="259" y="413"/>
                  </a:cubicBezTo>
                  <a:cubicBezTo>
                    <a:pt x="245" y="413"/>
                    <a:pt x="232" y="419"/>
                    <a:pt x="222" y="428"/>
                  </a:cubicBezTo>
                  <a:cubicBezTo>
                    <a:pt x="212" y="438"/>
                    <a:pt x="207" y="451"/>
                    <a:pt x="207" y="465"/>
                  </a:cubicBezTo>
                  <a:cubicBezTo>
                    <a:pt x="207" y="2427"/>
                    <a:pt x="207" y="2427"/>
                    <a:pt x="207" y="2427"/>
                  </a:cubicBezTo>
                  <a:cubicBezTo>
                    <a:pt x="207" y="2441"/>
                    <a:pt x="212" y="2454"/>
                    <a:pt x="222" y="2464"/>
                  </a:cubicBezTo>
                  <a:cubicBezTo>
                    <a:pt x="232" y="2474"/>
                    <a:pt x="245" y="2479"/>
                    <a:pt x="259" y="2479"/>
                  </a:cubicBezTo>
                  <a:cubicBezTo>
                    <a:pt x="1808" y="2479"/>
                    <a:pt x="1808" y="2479"/>
                    <a:pt x="1808" y="2479"/>
                  </a:cubicBezTo>
                  <a:cubicBezTo>
                    <a:pt x="1822" y="2479"/>
                    <a:pt x="1835" y="2474"/>
                    <a:pt x="1844" y="2464"/>
                  </a:cubicBezTo>
                  <a:cubicBezTo>
                    <a:pt x="1854" y="2454"/>
                    <a:pt x="1860" y="2441"/>
                    <a:pt x="1860" y="2427"/>
                  </a:cubicBezTo>
                  <a:cubicBezTo>
                    <a:pt x="1860" y="465"/>
                    <a:pt x="1860" y="465"/>
                    <a:pt x="1860" y="465"/>
                  </a:cubicBezTo>
                  <a:cubicBezTo>
                    <a:pt x="1860" y="451"/>
                    <a:pt x="1854" y="438"/>
                    <a:pt x="1844" y="428"/>
                  </a:cubicBezTo>
                  <a:cubicBezTo>
                    <a:pt x="1835" y="419"/>
                    <a:pt x="1822" y="413"/>
                    <a:pt x="1808" y="413"/>
                  </a:cubicBezTo>
                  <a:cubicBezTo>
                    <a:pt x="1550" y="413"/>
                    <a:pt x="1550" y="413"/>
                    <a:pt x="1550" y="413"/>
                  </a:cubicBezTo>
                  <a:cubicBezTo>
                    <a:pt x="1550" y="310"/>
                    <a:pt x="1550" y="310"/>
                    <a:pt x="1550" y="310"/>
                  </a:cubicBezTo>
                  <a:cubicBezTo>
                    <a:pt x="1911" y="310"/>
                    <a:pt x="1911" y="310"/>
                    <a:pt x="1911" y="310"/>
                  </a:cubicBezTo>
                  <a:cubicBezTo>
                    <a:pt x="1940" y="310"/>
                    <a:pt x="1963" y="333"/>
                    <a:pt x="1963" y="362"/>
                  </a:cubicBezTo>
                  <a:lnTo>
                    <a:pt x="1963" y="2531"/>
                  </a:lnTo>
                  <a:close/>
                  <a:moveTo>
                    <a:pt x="1033" y="1549"/>
                  </a:moveTo>
                  <a:cubicBezTo>
                    <a:pt x="1261" y="1549"/>
                    <a:pt x="1446" y="1364"/>
                    <a:pt x="1446" y="1136"/>
                  </a:cubicBezTo>
                  <a:cubicBezTo>
                    <a:pt x="1446" y="908"/>
                    <a:pt x="1261" y="723"/>
                    <a:pt x="1033" y="723"/>
                  </a:cubicBezTo>
                  <a:cubicBezTo>
                    <a:pt x="805" y="723"/>
                    <a:pt x="620" y="908"/>
                    <a:pt x="620" y="1136"/>
                  </a:cubicBezTo>
                  <a:cubicBezTo>
                    <a:pt x="620" y="1364"/>
                    <a:pt x="805" y="1549"/>
                    <a:pt x="1033" y="1549"/>
                  </a:cubicBezTo>
                  <a:close/>
                  <a:moveTo>
                    <a:pt x="1033" y="826"/>
                  </a:moveTo>
                  <a:cubicBezTo>
                    <a:pt x="1204" y="827"/>
                    <a:pt x="1343" y="965"/>
                    <a:pt x="1343" y="1136"/>
                  </a:cubicBezTo>
                  <a:cubicBezTo>
                    <a:pt x="1343" y="1307"/>
                    <a:pt x="1204" y="1446"/>
                    <a:pt x="1033" y="1446"/>
                  </a:cubicBezTo>
                  <a:cubicBezTo>
                    <a:pt x="862" y="1446"/>
                    <a:pt x="724" y="1307"/>
                    <a:pt x="723" y="1136"/>
                  </a:cubicBezTo>
                  <a:cubicBezTo>
                    <a:pt x="724" y="965"/>
                    <a:pt x="862" y="827"/>
                    <a:pt x="1033" y="826"/>
                  </a:cubicBezTo>
                  <a:close/>
                  <a:moveTo>
                    <a:pt x="878" y="1188"/>
                  </a:moveTo>
                  <a:cubicBezTo>
                    <a:pt x="982" y="1188"/>
                    <a:pt x="982" y="1188"/>
                    <a:pt x="982" y="1188"/>
                  </a:cubicBezTo>
                  <a:cubicBezTo>
                    <a:pt x="982" y="1291"/>
                    <a:pt x="982" y="1291"/>
                    <a:pt x="982" y="1291"/>
                  </a:cubicBezTo>
                  <a:cubicBezTo>
                    <a:pt x="982" y="1320"/>
                    <a:pt x="1005" y="1343"/>
                    <a:pt x="1033" y="1343"/>
                  </a:cubicBezTo>
                  <a:cubicBezTo>
                    <a:pt x="1062" y="1343"/>
                    <a:pt x="1085" y="1320"/>
                    <a:pt x="1085" y="1291"/>
                  </a:cubicBezTo>
                  <a:cubicBezTo>
                    <a:pt x="1085" y="1188"/>
                    <a:pt x="1085" y="1188"/>
                    <a:pt x="1085" y="1188"/>
                  </a:cubicBezTo>
                  <a:cubicBezTo>
                    <a:pt x="1188" y="1188"/>
                    <a:pt x="1188" y="1188"/>
                    <a:pt x="1188" y="1188"/>
                  </a:cubicBezTo>
                  <a:cubicBezTo>
                    <a:pt x="1217" y="1188"/>
                    <a:pt x="1240" y="1165"/>
                    <a:pt x="1240" y="1136"/>
                  </a:cubicBezTo>
                  <a:cubicBezTo>
                    <a:pt x="1240" y="1108"/>
                    <a:pt x="1217" y="1085"/>
                    <a:pt x="1188" y="1085"/>
                  </a:cubicBezTo>
                  <a:cubicBezTo>
                    <a:pt x="1085" y="1085"/>
                    <a:pt x="1085" y="1085"/>
                    <a:pt x="1085" y="1085"/>
                  </a:cubicBezTo>
                  <a:cubicBezTo>
                    <a:pt x="1085" y="981"/>
                    <a:pt x="1085" y="981"/>
                    <a:pt x="1085" y="981"/>
                  </a:cubicBezTo>
                  <a:cubicBezTo>
                    <a:pt x="1085" y="953"/>
                    <a:pt x="1062" y="930"/>
                    <a:pt x="1033" y="930"/>
                  </a:cubicBezTo>
                  <a:cubicBezTo>
                    <a:pt x="1005" y="930"/>
                    <a:pt x="982" y="953"/>
                    <a:pt x="982" y="981"/>
                  </a:cubicBezTo>
                  <a:cubicBezTo>
                    <a:pt x="982" y="1085"/>
                    <a:pt x="982" y="1085"/>
                    <a:pt x="982" y="1085"/>
                  </a:cubicBezTo>
                  <a:cubicBezTo>
                    <a:pt x="878" y="1085"/>
                    <a:pt x="878" y="1085"/>
                    <a:pt x="878" y="1085"/>
                  </a:cubicBezTo>
                  <a:cubicBezTo>
                    <a:pt x="850" y="1085"/>
                    <a:pt x="827" y="1108"/>
                    <a:pt x="827" y="1136"/>
                  </a:cubicBezTo>
                  <a:cubicBezTo>
                    <a:pt x="827" y="1165"/>
                    <a:pt x="850" y="1188"/>
                    <a:pt x="878" y="1188"/>
                  </a:cubicBezTo>
                  <a:close/>
                  <a:moveTo>
                    <a:pt x="930" y="1808"/>
                  </a:moveTo>
                  <a:cubicBezTo>
                    <a:pt x="930" y="1836"/>
                    <a:pt x="953" y="1859"/>
                    <a:pt x="982" y="1859"/>
                  </a:cubicBezTo>
                  <a:cubicBezTo>
                    <a:pt x="1498" y="1859"/>
                    <a:pt x="1498" y="1859"/>
                    <a:pt x="1498" y="1859"/>
                  </a:cubicBezTo>
                  <a:cubicBezTo>
                    <a:pt x="1526" y="1859"/>
                    <a:pt x="1550" y="1836"/>
                    <a:pt x="1550" y="1808"/>
                  </a:cubicBezTo>
                  <a:cubicBezTo>
                    <a:pt x="1550" y="1779"/>
                    <a:pt x="1526" y="1756"/>
                    <a:pt x="1498" y="1756"/>
                  </a:cubicBezTo>
                  <a:cubicBezTo>
                    <a:pt x="982" y="1756"/>
                    <a:pt x="982" y="1756"/>
                    <a:pt x="982" y="1756"/>
                  </a:cubicBezTo>
                  <a:cubicBezTo>
                    <a:pt x="953" y="1756"/>
                    <a:pt x="930" y="1779"/>
                    <a:pt x="930" y="1808"/>
                  </a:cubicBezTo>
                  <a:close/>
                  <a:moveTo>
                    <a:pt x="532" y="1947"/>
                  </a:moveTo>
                  <a:cubicBezTo>
                    <a:pt x="542" y="1957"/>
                    <a:pt x="555" y="1963"/>
                    <a:pt x="568" y="1963"/>
                  </a:cubicBezTo>
                  <a:cubicBezTo>
                    <a:pt x="582" y="1963"/>
                    <a:pt x="595" y="1957"/>
                    <a:pt x="605" y="1947"/>
                  </a:cubicBezTo>
                  <a:cubicBezTo>
                    <a:pt x="812" y="1741"/>
                    <a:pt x="812" y="1741"/>
                    <a:pt x="812" y="1741"/>
                  </a:cubicBezTo>
                  <a:cubicBezTo>
                    <a:pt x="832" y="1721"/>
                    <a:pt x="832" y="1688"/>
                    <a:pt x="812" y="1668"/>
                  </a:cubicBezTo>
                  <a:cubicBezTo>
                    <a:pt x="791" y="1648"/>
                    <a:pt x="759" y="1648"/>
                    <a:pt x="738" y="1668"/>
                  </a:cubicBezTo>
                  <a:cubicBezTo>
                    <a:pt x="738" y="1668"/>
                    <a:pt x="738" y="1668"/>
                    <a:pt x="738" y="1668"/>
                  </a:cubicBezTo>
                  <a:cubicBezTo>
                    <a:pt x="568" y="1838"/>
                    <a:pt x="568" y="1838"/>
                    <a:pt x="568" y="1838"/>
                  </a:cubicBezTo>
                  <a:cubicBezTo>
                    <a:pt x="502" y="1771"/>
                    <a:pt x="502" y="1771"/>
                    <a:pt x="502" y="1771"/>
                  </a:cubicBezTo>
                  <a:cubicBezTo>
                    <a:pt x="481" y="1751"/>
                    <a:pt x="449" y="1751"/>
                    <a:pt x="428" y="1771"/>
                  </a:cubicBezTo>
                  <a:cubicBezTo>
                    <a:pt x="408" y="1791"/>
                    <a:pt x="408" y="1824"/>
                    <a:pt x="429" y="1844"/>
                  </a:cubicBezTo>
                  <a:lnTo>
                    <a:pt x="532" y="1947"/>
                  </a:lnTo>
                  <a:close/>
                  <a:moveTo>
                    <a:pt x="1498" y="2066"/>
                  </a:moveTo>
                  <a:cubicBezTo>
                    <a:pt x="982" y="2066"/>
                    <a:pt x="982" y="2066"/>
                    <a:pt x="982" y="2066"/>
                  </a:cubicBezTo>
                  <a:cubicBezTo>
                    <a:pt x="953" y="2066"/>
                    <a:pt x="930" y="2089"/>
                    <a:pt x="930" y="2117"/>
                  </a:cubicBezTo>
                  <a:cubicBezTo>
                    <a:pt x="930" y="2146"/>
                    <a:pt x="953" y="2169"/>
                    <a:pt x="982" y="2169"/>
                  </a:cubicBezTo>
                  <a:cubicBezTo>
                    <a:pt x="1498" y="2169"/>
                    <a:pt x="1498" y="2169"/>
                    <a:pt x="1498" y="2169"/>
                  </a:cubicBezTo>
                  <a:cubicBezTo>
                    <a:pt x="1526" y="2169"/>
                    <a:pt x="1550" y="2146"/>
                    <a:pt x="1550" y="2117"/>
                  </a:cubicBezTo>
                  <a:cubicBezTo>
                    <a:pt x="1550" y="2089"/>
                    <a:pt x="1526" y="2066"/>
                    <a:pt x="1498" y="2066"/>
                  </a:cubicBezTo>
                  <a:close/>
                  <a:moveTo>
                    <a:pt x="532" y="2257"/>
                  </a:moveTo>
                  <a:cubicBezTo>
                    <a:pt x="542" y="2267"/>
                    <a:pt x="555" y="2272"/>
                    <a:pt x="568" y="2272"/>
                  </a:cubicBezTo>
                  <a:cubicBezTo>
                    <a:pt x="582" y="2272"/>
                    <a:pt x="595" y="2267"/>
                    <a:pt x="605" y="2257"/>
                  </a:cubicBezTo>
                  <a:cubicBezTo>
                    <a:pt x="812" y="2051"/>
                    <a:pt x="812" y="2051"/>
                    <a:pt x="812" y="2051"/>
                  </a:cubicBezTo>
                  <a:cubicBezTo>
                    <a:pt x="832" y="2031"/>
                    <a:pt x="832" y="1998"/>
                    <a:pt x="812" y="1978"/>
                  </a:cubicBezTo>
                  <a:cubicBezTo>
                    <a:pt x="791" y="1958"/>
                    <a:pt x="759" y="1958"/>
                    <a:pt x="738" y="1978"/>
                  </a:cubicBezTo>
                  <a:cubicBezTo>
                    <a:pt x="738" y="1978"/>
                    <a:pt x="738" y="1978"/>
                    <a:pt x="738" y="1978"/>
                  </a:cubicBezTo>
                  <a:cubicBezTo>
                    <a:pt x="568" y="2148"/>
                    <a:pt x="568" y="2148"/>
                    <a:pt x="568" y="2148"/>
                  </a:cubicBezTo>
                  <a:cubicBezTo>
                    <a:pt x="502" y="2081"/>
                    <a:pt x="502" y="2081"/>
                    <a:pt x="502" y="2081"/>
                  </a:cubicBezTo>
                  <a:cubicBezTo>
                    <a:pt x="481" y="2061"/>
                    <a:pt x="449" y="2061"/>
                    <a:pt x="428" y="2081"/>
                  </a:cubicBezTo>
                  <a:cubicBezTo>
                    <a:pt x="408" y="2101"/>
                    <a:pt x="408" y="2134"/>
                    <a:pt x="429" y="2154"/>
                  </a:cubicBezTo>
                  <a:lnTo>
                    <a:pt x="532" y="2257"/>
                  </a:lnTo>
                  <a:close/>
                </a:path>
              </a:pathLst>
            </a:custGeom>
            <a:solidFill>
              <a:srgbClr val="80BBAD"/>
            </a:solidFill>
            <a:ln>
              <a:noFill/>
            </a:ln>
          </p:spPr>
          <p:txBody>
            <a:bodyPr vert="horz" wrap="square" lIns="96017" tIns="48008" rIns="96017" bIns="48008" numCol="1" anchor="t" anchorCtr="0" compatLnSpc="1">
              <a:prstTxWarp prst="textNoShape">
                <a:avLst/>
              </a:prstTxWarp>
            </a:bodyPr>
            <a:lstStyle/>
            <a:p>
              <a:endParaRPr lang="en-US" sz="1890"/>
            </a:p>
          </p:txBody>
        </p:sp>
        <p:pic>
          <p:nvPicPr>
            <p:cNvPr id="55" name="Graphic 54">
              <a:extLst>
                <a:ext uri="{FF2B5EF4-FFF2-40B4-BE49-F238E27FC236}">
                  <a16:creationId xmlns:a16="http://schemas.microsoft.com/office/drawing/2014/main" id="{9464627C-A93D-A545-AC71-877F53B1F73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135633" y="17939971"/>
              <a:ext cx="468441" cy="611815"/>
            </a:xfrm>
            <a:prstGeom prst="rect">
              <a:avLst/>
            </a:prstGeom>
          </p:spPr>
        </p:pic>
        <p:sp>
          <p:nvSpPr>
            <p:cNvPr id="185" name="TextBox 184">
              <a:extLst>
                <a:ext uri="{FF2B5EF4-FFF2-40B4-BE49-F238E27FC236}">
                  <a16:creationId xmlns:a16="http://schemas.microsoft.com/office/drawing/2014/main" id="{DF46052B-A59F-344D-BF54-229B9D205B22}"/>
                </a:ext>
              </a:extLst>
            </p:cNvPr>
            <p:cNvSpPr txBox="1"/>
            <p:nvPr/>
          </p:nvSpPr>
          <p:spPr>
            <a:xfrm>
              <a:off x="194203" y="17376983"/>
              <a:ext cx="3825079" cy="656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104" b="1" dirty="0">
                  <a:solidFill>
                    <a:srgbClr val="003F2D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rPr>
                <a:t>복리 후생</a:t>
              </a:r>
              <a:endParaRPr lang="en-US" altLang="ko-KR" sz="1104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endParaRPr>
            </a:p>
            <a:p>
              <a:endParaRPr lang="en-US" altLang="ko-KR" sz="1104" b="1" dirty="0">
                <a:latin typeface="+mj-ea"/>
                <a:ea typeface="+mj-ea"/>
              </a:endParaRPr>
            </a:p>
            <a:p>
              <a:endParaRPr lang="en-US" altLang="ko-KR" sz="903" b="1" dirty="0">
                <a:latin typeface="+mj-ea"/>
                <a:ea typeface="+mj-ea"/>
              </a:endParaRPr>
            </a:p>
          </p:txBody>
        </p:sp>
      </p:grpSp>
      <p:sp>
        <p:nvSpPr>
          <p:cNvPr id="92" name="TextBox 91">
            <a:extLst>
              <a:ext uri="{FF2B5EF4-FFF2-40B4-BE49-F238E27FC236}">
                <a16:creationId xmlns:a16="http://schemas.microsoft.com/office/drawing/2014/main" id="{108C5D1F-EE18-8740-92A5-FFCF3E0CC004}"/>
              </a:ext>
            </a:extLst>
          </p:cNvPr>
          <p:cNvSpPr txBox="1"/>
          <p:nvPr/>
        </p:nvSpPr>
        <p:spPr>
          <a:xfrm>
            <a:off x="318643" y="6219425"/>
            <a:ext cx="3825079" cy="486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4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rPr>
              <a:t>모집 부문</a:t>
            </a:r>
            <a:endParaRPr lang="en-US" altLang="ko-KR" sz="1104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  <a:p>
            <a:endParaRPr lang="en-US" altLang="ko-KR" sz="903" b="1" dirty="0">
              <a:solidFill>
                <a:srgbClr val="003F2D"/>
              </a:solidFill>
              <a:latin typeface="Noto Sans KR Bold" panose="020B0500000000000000" pitchFamily="34" charset="-127"/>
              <a:ea typeface="Noto Sans KR Bold" panose="020B0500000000000000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BAA578-387D-46B3-BF93-25E27EAD1CDC}"/>
              </a:ext>
            </a:extLst>
          </p:cNvPr>
          <p:cNvSpPr txBox="1"/>
          <p:nvPr/>
        </p:nvSpPr>
        <p:spPr>
          <a:xfrm>
            <a:off x="405802" y="1471942"/>
            <a:ext cx="42657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</a:rPr>
              <a:t>CBRE Capital Markets </a:t>
            </a:r>
            <a:r>
              <a:rPr lang="ko-KR" altLang="en-US" sz="2000" dirty="0">
                <a:solidFill>
                  <a:schemeClr val="bg1"/>
                </a:solidFill>
                <a:latin typeface="Calibre" panose="020B0503030202060203" pitchFamily="34" charset="0"/>
              </a:rPr>
              <a:t>부서 채용</a:t>
            </a:r>
            <a:r>
              <a:rPr lang="en-US" altLang="ko-KR" sz="2000" dirty="0">
                <a:solidFill>
                  <a:schemeClr val="bg1"/>
                </a:solidFill>
                <a:latin typeface="Calibre" panose="020B0503030202060203" pitchFamily="34" charset="0"/>
              </a:rPr>
              <a:t> </a:t>
            </a:r>
          </a:p>
          <a:p>
            <a:endParaRPr lang="en-US" altLang="ko-KR" sz="2000" dirty="0">
              <a:solidFill>
                <a:schemeClr val="bg1"/>
              </a:solidFill>
              <a:latin typeface="Calibre" panose="020B0503030202060203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C46F6FE-1EA1-4363-A578-6F6EEA1441A8}"/>
              </a:ext>
            </a:extLst>
          </p:cNvPr>
          <p:cNvGrpSpPr/>
          <p:nvPr/>
        </p:nvGrpSpPr>
        <p:grpSpPr>
          <a:xfrm>
            <a:off x="240073" y="20627039"/>
            <a:ext cx="6864337" cy="1917152"/>
            <a:chOff x="254176" y="23107544"/>
            <a:chExt cx="6864337" cy="1917152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F647758-3F03-8B4E-B95D-76DC9EA498A9}"/>
                </a:ext>
              </a:extLst>
            </p:cNvPr>
            <p:cNvSpPr/>
            <p:nvPr/>
          </p:nvSpPr>
          <p:spPr>
            <a:xfrm>
              <a:off x="254176" y="23107544"/>
              <a:ext cx="2815379" cy="343922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altLang="en-US" sz="1103" b="1" dirty="0">
                  <a:solidFill>
                    <a:srgbClr val="003F2D"/>
                  </a:solidFill>
                  <a:latin typeface="Noto Sans KR Bold" panose="020B0500000000000000" pitchFamily="34" charset="-127"/>
                  <a:ea typeface="Noto Sans KR Bold" panose="020B0500000000000000" pitchFamily="34" charset="-127"/>
                </a:rPr>
                <a:t>전형 절차</a:t>
              </a:r>
              <a:endParaRPr lang="en-US" altLang="ko-KR" sz="1103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endParaRPr>
            </a:p>
            <a:p>
              <a:endParaRPr lang="en-US" altLang="ko-KR" sz="1103" b="1" dirty="0">
                <a:solidFill>
                  <a:srgbClr val="003F2D"/>
                </a:solidFill>
                <a:latin typeface="Noto Sans KR Bold" panose="020B0500000000000000" pitchFamily="34" charset="-127"/>
                <a:ea typeface="Noto Sans KR Bold" panose="020B0500000000000000" pitchFamily="34" charset="-127"/>
              </a:endParaRPr>
            </a:p>
          </p:txBody>
        </p:sp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730FE8F9-AB52-4B1A-9D5A-2F64990F175D}"/>
                </a:ext>
              </a:extLst>
            </p:cNvPr>
            <p:cNvGrpSpPr/>
            <p:nvPr/>
          </p:nvGrpSpPr>
          <p:grpSpPr>
            <a:xfrm>
              <a:off x="1130488" y="23490021"/>
              <a:ext cx="5230486" cy="1348604"/>
              <a:chOff x="1469444" y="20274510"/>
              <a:chExt cx="5230486" cy="1348604"/>
            </a:xfrm>
          </p:grpSpPr>
          <p:sp>
            <p:nvSpPr>
              <p:cNvPr id="174" name="Triangle 173">
                <a:extLst>
                  <a:ext uri="{FF2B5EF4-FFF2-40B4-BE49-F238E27FC236}">
                    <a16:creationId xmlns:a16="http://schemas.microsoft.com/office/drawing/2014/main" id="{C369EC1F-BF88-234D-BB40-E5345B3D7898}"/>
                  </a:ext>
                </a:extLst>
              </p:cNvPr>
              <p:cNvSpPr/>
              <p:nvPr/>
            </p:nvSpPr>
            <p:spPr>
              <a:xfrm rot="5400000">
                <a:off x="2990827" y="20886200"/>
                <a:ext cx="166337" cy="77014"/>
              </a:xfrm>
              <a:prstGeom prst="triangle">
                <a:avLst/>
              </a:prstGeom>
              <a:solidFill>
                <a:srgbClr val="5381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  <p:sp>
            <p:nvSpPr>
              <p:cNvPr id="175" name="Triangle 174">
                <a:extLst>
                  <a:ext uri="{FF2B5EF4-FFF2-40B4-BE49-F238E27FC236}">
                    <a16:creationId xmlns:a16="http://schemas.microsoft.com/office/drawing/2014/main" id="{65CA24E4-48DA-A249-9020-91134CE96162}"/>
                  </a:ext>
                </a:extLst>
              </p:cNvPr>
              <p:cNvSpPr/>
              <p:nvPr/>
            </p:nvSpPr>
            <p:spPr>
              <a:xfrm rot="5400000">
                <a:off x="4814104" y="20886201"/>
                <a:ext cx="166337" cy="77014"/>
              </a:xfrm>
              <a:prstGeom prst="triangle">
                <a:avLst/>
              </a:prstGeom>
              <a:solidFill>
                <a:srgbClr val="17E88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KR" sz="1890"/>
              </a:p>
            </p:txBody>
          </p:sp>
          <p:grpSp>
            <p:nvGrpSpPr>
              <p:cNvPr id="15" name="그룹 14">
                <a:extLst>
                  <a:ext uri="{FF2B5EF4-FFF2-40B4-BE49-F238E27FC236}">
                    <a16:creationId xmlns:a16="http://schemas.microsoft.com/office/drawing/2014/main" id="{DE27D7CB-76AE-400A-81B5-372057515543}"/>
                  </a:ext>
                </a:extLst>
              </p:cNvPr>
              <p:cNvGrpSpPr/>
              <p:nvPr/>
            </p:nvGrpSpPr>
            <p:grpSpPr>
              <a:xfrm>
                <a:off x="1469444" y="20274510"/>
                <a:ext cx="1567591" cy="1348604"/>
                <a:chOff x="1146153" y="20213546"/>
                <a:chExt cx="1567591" cy="1348604"/>
              </a:xfrm>
            </p:grpSpPr>
            <p:sp>
              <p:nvSpPr>
                <p:cNvPr id="171" name="Oval 170">
                  <a:extLst>
                    <a:ext uri="{FF2B5EF4-FFF2-40B4-BE49-F238E27FC236}">
                      <a16:creationId xmlns:a16="http://schemas.microsoft.com/office/drawing/2014/main" id="{0E70BEC1-3C6F-D645-95C5-04A06DBBAA7E}"/>
                    </a:ext>
                  </a:extLst>
                </p:cNvPr>
                <p:cNvSpPr/>
                <p:nvPr/>
              </p:nvSpPr>
              <p:spPr bwMode="auto">
                <a:xfrm>
                  <a:off x="1146153" y="20213546"/>
                  <a:ext cx="1348604" cy="1348604"/>
                </a:xfrm>
                <a:prstGeom prst="ellipse">
                  <a:avLst/>
                </a:prstGeom>
                <a:solidFill>
                  <a:srgbClr val="003F2D"/>
                </a:solidFill>
                <a:ln w="1587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75604" tIns="75604" rIns="75604" bIns="75604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960211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KR" sz="1260" dirty="0">
                    <a:latin typeface="Arial" charset="0"/>
                  </a:endParaRPr>
                </a:p>
              </p:txBody>
            </p:sp>
            <p:sp>
              <p:nvSpPr>
                <p:cNvPr id="159" name="Freeform 25">
                  <a:extLst>
                    <a:ext uri="{FF2B5EF4-FFF2-40B4-BE49-F238E27FC236}">
                      <a16:creationId xmlns:a16="http://schemas.microsoft.com/office/drawing/2014/main" id="{5D89D93D-05AF-0B40-9152-CA892D2DEBF5}"/>
                    </a:ext>
                  </a:extLst>
                </p:cNvPr>
                <p:cNvSpPr>
                  <a:spLocks noChangeAspect="1" noEditPoints="1"/>
                </p:cNvSpPr>
                <p:nvPr/>
              </p:nvSpPr>
              <p:spPr bwMode="auto">
                <a:xfrm>
                  <a:off x="1678352" y="20688141"/>
                  <a:ext cx="296113" cy="365123"/>
                </a:xfrm>
                <a:custGeom>
                  <a:avLst/>
                  <a:gdLst>
                    <a:gd name="T0" fmla="*/ 854 w 2591"/>
                    <a:gd name="T1" fmla="*/ 0 h 3201"/>
                    <a:gd name="T2" fmla="*/ 832 w 2591"/>
                    <a:gd name="T3" fmla="*/ 3 h 3201"/>
                    <a:gd name="T4" fmla="*/ 812 w 2591"/>
                    <a:gd name="T5" fmla="*/ 13 h 3201"/>
                    <a:gd name="T6" fmla="*/ 20 w 2591"/>
                    <a:gd name="T7" fmla="*/ 802 h 3201"/>
                    <a:gd name="T8" fmla="*/ 11 w 2591"/>
                    <a:gd name="T9" fmla="*/ 814 h 3201"/>
                    <a:gd name="T10" fmla="*/ 3 w 2591"/>
                    <a:gd name="T11" fmla="*/ 833 h 3201"/>
                    <a:gd name="T12" fmla="*/ 0 w 2591"/>
                    <a:gd name="T13" fmla="*/ 854 h 3201"/>
                    <a:gd name="T14" fmla="*/ 0 w 2591"/>
                    <a:gd name="T15" fmla="*/ 3135 h 3201"/>
                    <a:gd name="T16" fmla="*/ 5 w 2591"/>
                    <a:gd name="T17" fmla="*/ 3156 h 3201"/>
                    <a:gd name="T18" fmla="*/ 16 w 2591"/>
                    <a:gd name="T19" fmla="*/ 3175 h 3201"/>
                    <a:gd name="T20" fmla="*/ 32 w 2591"/>
                    <a:gd name="T21" fmla="*/ 3188 h 3201"/>
                    <a:gd name="T22" fmla="*/ 50 w 2591"/>
                    <a:gd name="T23" fmla="*/ 3198 h 3201"/>
                    <a:gd name="T24" fmla="*/ 72 w 2591"/>
                    <a:gd name="T25" fmla="*/ 3201 h 3201"/>
                    <a:gd name="T26" fmla="*/ 2526 w 2591"/>
                    <a:gd name="T27" fmla="*/ 3201 h 3201"/>
                    <a:gd name="T28" fmla="*/ 2547 w 2591"/>
                    <a:gd name="T29" fmla="*/ 3195 h 3201"/>
                    <a:gd name="T30" fmla="*/ 2564 w 2591"/>
                    <a:gd name="T31" fmla="*/ 3184 h 3201"/>
                    <a:gd name="T32" fmla="*/ 2579 w 2591"/>
                    <a:gd name="T33" fmla="*/ 3169 h 3201"/>
                    <a:gd name="T34" fmla="*/ 2588 w 2591"/>
                    <a:gd name="T35" fmla="*/ 3150 h 3201"/>
                    <a:gd name="T36" fmla="*/ 2591 w 2591"/>
                    <a:gd name="T37" fmla="*/ 3128 h 3201"/>
                    <a:gd name="T38" fmla="*/ 2591 w 2591"/>
                    <a:gd name="T39" fmla="*/ 67 h 3201"/>
                    <a:gd name="T40" fmla="*/ 2586 w 2591"/>
                    <a:gd name="T41" fmla="*/ 45 h 3201"/>
                    <a:gd name="T42" fmla="*/ 2575 w 2591"/>
                    <a:gd name="T43" fmla="*/ 27 h 3201"/>
                    <a:gd name="T44" fmla="*/ 2559 w 2591"/>
                    <a:gd name="T45" fmla="*/ 13 h 3201"/>
                    <a:gd name="T46" fmla="*/ 2539 w 2591"/>
                    <a:gd name="T47" fmla="*/ 3 h 3201"/>
                    <a:gd name="T48" fmla="*/ 2518 w 2591"/>
                    <a:gd name="T49" fmla="*/ 0 h 3201"/>
                    <a:gd name="T50" fmla="*/ 780 w 2591"/>
                    <a:gd name="T51" fmla="*/ 782 h 3201"/>
                    <a:gd name="T52" fmla="*/ 2445 w 2591"/>
                    <a:gd name="T53" fmla="*/ 3055 h 3201"/>
                    <a:gd name="T54" fmla="*/ 854 w 2591"/>
                    <a:gd name="T55" fmla="*/ 928 h 3201"/>
                    <a:gd name="T56" fmla="*/ 868 w 2591"/>
                    <a:gd name="T57" fmla="*/ 927 h 3201"/>
                    <a:gd name="T58" fmla="*/ 888 w 2591"/>
                    <a:gd name="T59" fmla="*/ 920 h 3201"/>
                    <a:gd name="T60" fmla="*/ 906 w 2591"/>
                    <a:gd name="T61" fmla="*/ 906 h 3201"/>
                    <a:gd name="T62" fmla="*/ 918 w 2591"/>
                    <a:gd name="T63" fmla="*/ 889 h 3201"/>
                    <a:gd name="T64" fmla="*/ 925 w 2591"/>
                    <a:gd name="T65" fmla="*/ 870 h 3201"/>
                    <a:gd name="T66" fmla="*/ 926 w 2591"/>
                    <a:gd name="T67" fmla="*/ 146 h 3201"/>
                    <a:gd name="T68" fmla="*/ 2030 w 2591"/>
                    <a:gd name="T69" fmla="*/ 1036 h 3201"/>
                    <a:gd name="T70" fmla="*/ 2030 w 2591"/>
                    <a:gd name="T71" fmla="*/ 1182 h 3201"/>
                    <a:gd name="T72" fmla="*/ 1282 w 2591"/>
                    <a:gd name="T73" fmla="*/ 1302 h 3201"/>
                    <a:gd name="T74" fmla="*/ 2030 w 2591"/>
                    <a:gd name="T75" fmla="*/ 1302 h 3201"/>
                    <a:gd name="T76" fmla="*/ 629 w 2591"/>
                    <a:gd name="T77" fmla="*/ 1572 h 3201"/>
                    <a:gd name="T78" fmla="*/ 640 w 2591"/>
                    <a:gd name="T79" fmla="*/ 1581 h 3201"/>
                    <a:gd name="T80" fmla="*/ 671 w 2591"/>
                    <a:gd name="T81" fmla="*/ 1591 h 3201"/>
                    <a:gd name="T82" fmla="*/ 684 w 2591"/>
                    <a:gd name="T83" fmla="*/ 1591 h 3201"/>
                    <a:gd name="T84" fmla="*/ 698 w 2591"/>
                    <a:gd name="T85" fmla="*/ 1589 h 3201"/>
                    <a:gd name="T86" fmla="*/ 718 w 2591"/>
                    <a:gd name="T87" fmla="*/ 1580 h 3201"/>
                    <a:gd name="T88" fmla="*/ 735 w 2591"/>
                    <a:gd name="T89" fmla="*/ 1565 h 3201"/>
                    <a:gd name="T90" fmla="*/ 670 w 2591"/>
                    <a:gd name="T91" fmla="*/ 1413 h 3201"/>
                    <a:gd name="T92" fmla="*/ 1282 w 2591"/>
                    <a:gd name="T93" fmla="*/ 1996 h 3201"/>
                    <a:gd name="T94" fmla="*/ 2030 w 2591"/>
                    <a:gd name="T95" fmla="*/ 1996 h 3201"/>
                    <a:gd name="T96" fmla="*/ 1282 w 2591"/>
                    <a:gd name="T97" fmla="*/ 2410 h 3201"/>
                    <a:gd name="T98" fmla="*/ 670 w 2591"/>
                    <a:gd name="T99" fmla="*/ 2374 h 3201"/>
                    <a:gd name="T100" fmla="*/ 629 w 2591"/>
                    <a:gd name="T101" fmla="*/ 2533 h 3201"/>
                    <a:gd name="T102" fmla="*/ 640 w 2591"/>
                    <a:gd name="T103" fmla="*/ 2542 h 3201"/>
                    <a:gd name="T104" fmla="*/ 671 w 2591"/>
                    <a:gd name="T105" fmla="*/ 2552 h 3201"/>
                    <a:gd name="T106" fmla="*/ 684 w 2591"/>
                    <a:gd name="T107" fmla="*/ 2552 h 3201"/>
                    <a:gd name="T108" fmla="*/ 698 w 2591"/>
                    <a:gd name="T109" fmla="*/ 2550 h 3201"/>
                    <a:gd name="T110" fmla="*/ 718 w 2591"/>
                    <a:gd name="T111" fmla="*/ 2540 h 3201"/>
                    <a:gd name="T112" fmla="*/ 735 w 2591"/>
                    <a:gd name="T113" fmla="*/ 2526 h 3201"/>
                    <a:gd name="T114" fmla="*/ 670 w 2591"/>
                    <a:gd name="T115" fmla="*/ 2374 h 32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591" h="3201">
                      <a:moveTo>
                        <a:pt x="2518" y="0"/>
                      </a:moveTo>
                      <a:lnTo>
                        <a:pt x="854" y="0"/>
                      </a:lnTo>
                      <a:lnTo>
                        <a:pt x="854" y="0"/>
                      </a:lnTo>
                      <a:lnTo>
                        <a:pt x="846" y="1"/>
                      </a:lnTo>
                      <a:lnTo>
                        <a:pt x="839" y="2"/>
                      </a:lnTo>
                      <a:lnTo>
                        <a:pt x="832" y="3"/>
                      </a:lnTo>
                      <a:lnTo>
                        <a:pt x="826" y="6"/>
                      </a:lnTo>
                      <a:lnTo>
                        <a:pt x="818" y="8"/>
                      </a:lnTo>
                      <a:lnTo>
                        <a:pt x="812" y="13"/>
                      </a:lnTo>
                      <a:lnTo>
                        <a:pt x="807" y="17"/>
                      </a:lnTo>
                      <a:lnTo>
                        <a:pt x="802" y="22"/>
                      </a:lnTo>
                      <a:lnTo>
                        <a:pt x="20" y="802"/>
                      </a:lnTo>
                      <a:lnTo>
                        <a:pt x="20" y="802"/>
                      </a:lnTo>
                      <a:lnTo>
                        <a:pt x="16" y="809"/>
                      </a:lnTo>
                      <a:lnTo>
                        <a:pt x="11" y="814"/>
                      </a:lnTo>
                      <a:lnTo>
                        <a:pt x="8" y="820"/>
                      </a:lnTo>
                      <a:lnTo>
                        <a:pt x="5" y="826"/>
                      </a:lnTo>
                      <a:lnTo>
                        <a:pt x="3" y="833"/>
                      </a:lnTo>
                      <a:lnTo>
                        <a:pt x="1" y="841"/>
                      </a:lnTo>
                      <a:lnTo>
                        <a:pt x="0" y="847"/>
                      </a:lnTo>
                      <a:lnTo>
                        <a:pt x="0" y="854"/>
                      </a:lnTo>
                      <a:lnTo>
                        <a:pt x="0" y="3128"/>
                      </a:lnTo>
                      <a:lnTo>
                        <a:pt x="0" y="3128"/>
                      </a:lnTo>
                      <a:lnTo>
                        <a:pt x="0" y="3135"/>
                      </a:lnTo>
                      <a:lnTo>
                        <a:pt x="1" y="3143"/>
                      </a:lnTo>
                      <a:lnTo>
                        <a:pt x="3" y="3150"/>
                      </a:lnTo>
                      <a:lnTo>
                        <a:pt x="5" y="3156"/>
                      </a:lnTo>
                      <a:lnTo>
                        <a:pt x="8" y="3163"/>
                      </a:lnTo>
                      <a:lnTo>
                        <a:pt x="12" y="3169"/>
                      </a:lnTo>
                      <a:lnTo>
                        <a:pt x="16" y="3175"/>
                      </a:lnTo>
                      <a:lnTo>
                        <a:pt x="20" y="3180"/>
                      </a:lnTo>
                      <a:lnTo>
                        <a:pt x="25" y="3184"/>
                      </a:lnTo>
                      <a:lnTo>
                        <a:pt x="32" y="3188"/>
                      </a:lnTo>
                      <a:lnTo>
                        <a:pt x="37" y="3192"/>
                      </a:lnTo>
                      <a:lnTo>
                        <a:pt x="44" y="3195"/>
                      </a:lnTo>
                      <a:lnTo>
                        <a:pt x="50" y="3198"/>
                      </a:lnTo>
                      <a:lnTo>
                        <a:pt x="58" y="3200"/>
                      </a:lnTo>
                      <a:lnTo>
                        <a:pt x="65" y="3201"/>
                      </a:lnTo>
                      <a:lnTo>
                        <a:pt x="72" y="3201"/>
                      </a:lnTo>
                      <a:lnTo>
                        <a:pt x="2518" y="3201"/>
                      </a:lnTo>
                      <a:lnTo>
                        <a:pt x="2518" y="3201"/>
                      </a:lnTo>
                      <a:lnTo>
                        <a:pt x="2526" y="3201"/>
                      </a:lnTo>
                      <a:lnTo>
                        <a:pt x="2533" y="3200"/>
                      </a:lnTo>
                      <a:lnTo>
                        <a:pt x="2539" y="3198"/>
                      </a:lnTo>
                      <a:lnTo>
                        <a:pt x="2547" y="3195"/>
                      </a:lnTo>
                      <a:lnTo>
                        <a:pt x="2553" y="3192"/>
                      </a:lnTo>
                      <a:lnTo>
                        <a:pt x="2559" y="3188"/>
                      </a:lnTo>
                      <a:lnTo>
                        <a:pt x="2564" y="3184"/>
                      </a:lnTo>
                      <a:lnTo>
                        <a:pt x="2569" y="3180"/>
                      </a:lnTo>
                      <a:lnTo>
                        <a:pt x="2575" y="3175"/>
                      </a:lnTo>
                      <a:lnTo>
                        <a:pt x="2579" y="3169"/>
                      </a:lnTo>
                      <a:lnTo>
                        <a:pt x="2583" y="3163"/>
                      </a:lnTo>
                      <a:lnTo>
                        <a:pt x="2586" y="3156"/>
                      </a:lnTo>
                      <a:lnTo>
                        <a:pt x="2588" y="3150"/>
                      </a:lnTo>
                      <a:lnTo>
                        <a:pt x="2590" y="3143"/>
                      </a:lnTo>
                      <a:lnTo>
                        <a:pt x="2591" y="3135"/>
                      </a:lnTo>
                      <a:lnTo>
                        <a:pt x="2591" y="3128"/>
                      </a:lnTo>
                      <a:lnTo>
                        <a:pt x="2591" y="74"/>
                      </a:lnTo>
                      <a:lnTo>
                        <a:pt x="2591" y="74"/>
                      </a:lnTo>
                      <a:lnTo>
                        <a:pt x="2591" y="67"/>
                      </a:lnTo>
                      <a:lnTo>
                        <a:pt x="2590" y="59"/>
                      </a:lnTo>
                      <a:lnTo>
                        <a:pt x="2588" y="52"/>
                      </a:lnTo>
                      <a:lnTo>
                        <a:pt x="2586" y="45"/>
                      </a:lnTo>
                      <a:lnTo>
                        <a:pt x="2583" y="39"/>
                      </a:lnTo>
                      <a:lnTo>
                        <a:pt x="2579" y="32"/>
                      </a:lnTo>
                      <a:lnTo>
                        <a:pt x="2575" y="27"/>
                      </a:lnTo>
                      <a:lnTo>
                        <a:pt x="2569" y="22"/>
                      </a:lnTo>
                      <a:lnTo>
                        <a:pt x="2564" y="17"/>
                      </a:lnTo>
                      <a:lnTo>
                        <a:pt x="2559" y="13"/>
                      </a:lnTo>
                      <a:lnTo>
                        <a:pt x="2553" y="10"/>
                      </a:lnTo>
                      <a:lnTo>
                        <a:pt x="2547" y="6"/>
                      </a:lnTo>
                      <a:lnTo>
                        <a:pt x="2539" y="3"/>
                      </a:lnTo>
                      <a:lnTo>
                        <a:pt x="2533" y="2"/>
                      </a:lnTo>
                      <a:lnTo>
                        <a:pt x="2526" y="1"/>
                      </a:lnTo>
                      <a:lnTo>
                        <a:pt x="2518" y="0"/>
                      </a:lnTo>
                      <a:lnTo>
                        <a:pt x="2518" y="0"/>
                      </a:lnTo>
                      <a:close/>
                      <a:moveTo>
                        <a:pt x="780" y="250"/>
                      </a:moveTo>
                      <a:lnTo>
                        <a:pt x="780" y="782"/>
                      </a:lnTo>
                      <a:lnTo>
                        <a:pt x="249" y="782"/>
                      </a:lnTo>
                      <a:lnTo>
                        <a:pt x="780" y="250"/>
                      </a:lnTo>
                      <a:close/>
                      <a:moveTo>
                        <a:pt x="2445" y="3055"/>
                      </a:moveTo>
                      <a:lnTo>
                        <a:pt x="146" y="3055"/>
                      </a:lnTo>
                      <a:lnTo>
                        <a:pt x="146" y="928"/>
                      </a:lnTo>
                      <a:lnTo>
                        <a:pt x="854" y="928"/>
                      </a:lnTo>
                      <a:lnTo>
                        <a:pt x="854" y="928"/>
                      </a:lnTo>
                      <a:lnTo>
                        <a:pt x="861" y="928"/>
                      </a:lnTo>
                      <a:lnTo>
                        <a:pt x="868" y="927"/>
                      </a:lnTo>
                      <a:lnTo>
                        <a:pt x="876" y="925"/>
                      </a:lnTo>
                      <a:lnTo>
                        <a:pt x="882" y="923"/>
                      </a:lnTo>
                      <a:lnTo>
                        <a:pt x="888" y="920"/>
                      </a:lnTo>
                      <a:lnTo>
                        <a:pt x="894" y="915"/>
                      </a:lnTo>
                      <a:lnTo>
                        <a:pt x="900" y="911"/>
                      </a:lnTo>
                      <a:lnTo>
                        <a:pt x="906" y="906"/>
                      </a:lnTo>
                      <a:lnTo>
                        <a:pt x="910" y="901"/>
                      </a:lnTo>
                      <a:lnTo>
                        <a:pt x="914" y="896"/>
                      </a:lnTo>
                      <a:lnTo>
                        <a:pt x="918" y="889"/>
                      </a:lnTo>
                      <a:lnTo>
                        <a:pt x="921" y="883"/>
                      </a:lnTo>
                      <a:lnTo>
                        <a:pt x="923" y="876"/>
                      </a:lnTo>
                      <a:lnTo>
                        <a:pt x="925" y="870"/>
                      </a:lnTo>
                      <a:lnTo>
                        <a:pt x="926" y="863"/>
                      </a:lnTo>
                      <a:lnTo>
                        <a:pt x="926" y="854"/>
                      </a:lnTo>
                      <a:lnTo>
                        <a:pt x="926" y="146"/>
                      </a:lnTo>
                      <a:lnTo>
                        <a:pt x="2445" y="146"/>
                      </a:lnTo>
                      <a:lnTo>
                        <a:pt x="2445" y="3055"/>
                      </a:lnTo>
                      <a:close/>
                      <a:moveTo>
                        <a:pt x="2030" y="1036"/>
                      </a:moveTo>
                      <a:lnTo>
                        <a:pt x="1282" y="1036"/>
                      </a:lnTo>
                      <a:lnTo>
                        <a:pt x="1282" y="1182"/>
                      </a:lnTo>
                      <a:lnTo>
                        <a:pt x="2030" y="1182"/>
                      </a:lnTo>
                      <a:lnTo>
                        <a:pt x="2030" y="1036"/>
                      </a:lnTo>
                      <a:close/>
                      <a:moveTo>
                        <a:pt x="2030" y="1302"/>
                      </a:moveTo>
                      <a:lnTo>
                        <a:pt x="1282" y="1302"/>
                      </a:lnTo>
                      <a:lnTo>
                        <a:pt x="1282" y="1448"/>
                      </a:lnTo>
                      <a:lnTo>
                        <a:pt x="2030" y="1448"/>
                      </a:lnTo>
                      <a:lnTo>
                        <a:pt x="2030" y="1302"/>
                      </a:lnTo>
                      <a:close/>
                      <a:moveTo>
                        <a:pt x="509" y="1267"/>
                      </a:moveTo>
                      <a:lnTo>
                        <a:pt x="411" y="1376"/>
                      </a:lnTo>
                      <a:lnTo>
                        <a:pt x="629" y="1572"/>
                      </a:lnTo>
                      <a:lnTo>
                        <a:pt x="629" y="1572"/>
                      </a:lnTo>
                      <a:lnTo>
                        <a:pt x="634" y="1577"/>
                      </a:lnTo>
                      <a:lnTo>
                        <a:pt x="640" y="1581"/>
                      </a:lnTo>
                      <a:lnTo>
                        <a:pt x="652" y="1586"/>
                      </a:lnTo>
                      <a:lnTo>
                        <a:pt x="665" y="1590"/>
                      </a:lnTo>
                      <a:lnTo>
                        <a:pt x="671" y="1591"/>
                      </a:lnTo>
                      <a:lnTo>
                        <a:pt x="678" y="1591"/>
                      </a:lnTo>
                      <a:lnTo>
                        <a:pt x="678" y="1591"/>
                      </a:lnTo>
                      <a:lnTo>
                        <a:pt x="684" y="1591"/>
                      </a:lnTo>
                      <a:lnTo>
                        <a:pt x="684" y="1591"/>
                      </a:lnTo>
                      <a:lnTo>
                        <a:pt x="691" y="1590"/>
                      </a:lnTo>
                      <a:lnTo>
                        <a:pt x="698" y="1589"/>
                      </a:lnTo>
                      <a:lnTo>
                        <a:pt x="704" y="1586"/>
                      </a:lnTo>
                      <a:lnTo>
                        <a:pt x="712" y="1583"/>
                      </a:lnTo>
                      <a:lnTo>
                        <a:pt x="718" y="1580"/>
                      </a:lnTo>
                      <a:lnTo>
                        <a:pt x="724" y="1576"/>
                      </a:lnTo>
                      <a:lnTo>
                        <a:pt x="729" y="1570"/>
                      </a:lnTo>
                      <a:lnTo>
                        <a:pt x="735" y="1565"/>
                      </a:lnTo>
                      <a:lnTo>
                        <a:pt x="1121" y="1097"/>
                      </a:lnTo>
                      <a:lnTo>
                        <a:pt x="1008" y="1003"/>
                      </a:lnTo>
                      <a:lnTo>
                        <a:pt x="670" y="1413"/>
                      </a:lnTo>
                      <a:lnTo>
                        <a:pt x="509" y="1267"/>
                      </a:lnTo>
                      <a:close/>
                      <a:moveTo>
                        <a:pt x="2030" y="1996"/>
                      </a:moveTo>
                      <a:lnTo>
                        <a:pt x="1282" y="1996"/>
                      </a:lnTo>
                      <a:lnTo>
                        <a:pt x="1282" y="2144"/>
                      </a:lnTo>
                      <a:lnTo>
                        <a:pt x="2030" y="2144"/>
                      </a:lnTo>
                      <a:lnTo>
                        <a:pt x="2030" y="1996"/>
                      </a:lnTo>
                      <a:close/>
                      <a:moveTo>
                        <a:pt x="2030" y="2263"/>
                      </a:moveTo>
                      <a:lnTo>
                        <a:pt x="1282" y="2263"/>
                      </a:lnTo>
                      <a:lnTo>
                        <a:pt x="1282" y="2410"/>
                      </a:lnTo>
                      <a:lnTo>
                        <a:pt x="2030" y="2410"/>
                      </a:lnTo>
                      <a:lnTo>
                        <a:pt x="2030" y="2263"/>
                      </a:lnTo>
                      <a:close/>
                      <a:moveTo>
                        <a:pt x="670" y="2374"/>
                      </a:moveTo>
                      <a:lnTo>
                        <a:pt x="509" y="2227"/>
                      </a:lnTo>
                      <a:lnTo>
                        <a:pt x="411" y="2336"/>
                      </a:lnTo>
                      <a:lnTo>
                        <a:pt x="629" y="2533"/>
                      </a:lnTo>
                      <a:lnTo>
                        <a:pt x="629" y="2533"/>
                      </a:lnTo>
                      <a:lnTo>
                        <a:pt x="634" y="2538"/>
                      </a:lnTo>
                      <a:lnTo>
                        <a:pt x="640" y="2542"/>
                      </a:lnTo>
                      <a:lnTo>
                        <a:pt x="652" y="2548"/>
                      </a:lnTo>
                      <a:lnTo>
                        <a:pt x="665" y="2551"/>
                      </a:lnTo>
                      <a:lnTo>
                        <a:pt x="671" y="2552"/>
                      </a:lnTo>
                      <a:lnTo>
                        <a:pt x="678" y="2553"/>
                      </a:lnTo>
                      <a:lnTo>
                        <a:pt x="678" y="2553"/>
                      </a:lnTo>
                      <a:lnTo>
                        <a:pt x="684" y="2552"/>
                      </a:lnTo>
                      <a:lnTo>
                        <a:pt x="684" y="2552"/>
                      </a:lnTo>
                      <a:lnTo>
                        <a:pt x="691" y="2552"/>
                      </a:lnTo>
                      <a:lnTo>
                        <a:pt x="698" y="2550"/>
                      </a:lnTo>
                      <a:lnTo>
                        <a:pt x="704" y="2548"/>
                      </a:lnTo>
                      <a:lnTo>
                        <a:pt x="712" y="2545"/>
                      </a:lnTo>
                      <a:lnTo>
                        <a:pt x="718" y="2540"/>
                      </a:lnTo>
                      <a:lnTo>
                        <a:pt x="724" y="2536"/>
                      </a:lnTo>
                      <a:lnTo>
                        <a:pt x="729" y="2531"/>
                      </a:lnTo>
                      <a:lnTo>
                        <a:pt x="735" y="2526"/>
                      </a:lnTo>
                      <a:lnTo>
                        <a:pt x="1121" y="2059"/>
                      </a:lnTo>
                      <a:lnTo>
                        <a:pt x="1008" y="1965"/>
                      </a:lnTo>
                      <a:lnTo>
                        <a:pt x="670" y="237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6017" tIns="48008" rIns="96017" bIns="480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890"/>
                </a:p>
              </p:txBody>
            </p:sp>
            <p:sp>
              <p:nvSpPr>
                <p:cNvPr id="163" name="Rectangle 162">
                  <a:extLst>
                    <a:ext uri="{FF2B5EF4-FFF2-40B4-BE49-F238E27FC236}">
                      <a16:creationId xmlns:a16="http://schemas.microsoft.com/office/drawing/2014/main" id="{4489BBAB-0D5D-9C49-A07C-ABA22FB366C6}"/>
                    </a:ext>
                  </a:extLst>
                </p:cNvPr>
                <p:cNvSpPr/>
                <p:nvPr/>
              </p:nvSpPr>
              <p:spPr>
                <a:xfrm>
                  <a:off x="1482177" y="21141246"/>
                  <a:ext cx="1138422" cy="385339"/>
                </a:xfrm>
                <a:prstGeom prst="rect">
                  <a:avLst/>
                </a:prstGeom>
                <a:noFill/>
                <a:ln w="381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ko-KR" altLang="en-US" sz="1103" dirty="0">
                      <a:solidFill>
                        <a:schemeClr val="bg1"/>
                      </a:solidFill>
                      <a:latin typeface="Noto Sans KR Bold" panose="020B0500000000000000" pitchFamily="34" charset="-127"/>
                      <a:ea typeface="Noto Sans KR Bold" panose="020B0500000000000000" pitchFamily="34" charset="-127"/>
                    </a:rPr>
                    <a:t>서류 전형</a:t>
                  </a:r>
                  <a:endParaRPr lang="en-US" altLang="ko-KR" sz="1103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endParaRPr>
                </a:p>
                <a:p>
                  <a:endParaRPr lang="en-US" altLang="ko-KR" sz="1103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endParaRPr>
                </a:p>
              </p:txBody>
            </p:sp>
            <p:sp>
              <p:nvSpPr>
                <p:cNvPr id="176" name="Rectangle 175">
                  <a:extLst>
                    <a:ext uri="{FF2B5EF4-FFF2-40B4-BE49-F238E27FC236}">
                      <a16:creationId xmlns:a16="http://schemas.microsoft.com/office/drawing/2014/main" id="{065E7151-90C5-1B4F-91E2-C5E63422485C}"/>
                    </a:ext>
                  </a:extLst>
                </p:cNvPr>
                <p:cNvSpPr/>
                <p:nvPr/>
              </p:nvSpPr>
              <p:spPr>
                <a:xfrm>
                  <a:off x="1575322" y="20325187"/>
                  <a:ext cx="1138422" cy="385339"/>
                </a:xfrm>
                <a:prstGeom prst="rect">
                  <a:avLst/>
                </a:prstGeom>
                <a:noFill/>
                <a:ln w="381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altLang="ko-KR" sz="1103" dirty="0">
                      <a:solidFill>
                        <a:schemeClr val="bg1"/>
                      </a:solidFill>
                      <a:latin typeface="Calibre" panose="020B0503030202060203" pitchFamily="34" charset="0"/>
                      <a:ea typeface="+mj-ea"/>
                    </a:rPr>
                    <a:t>STEP1</a:t>
                  </a:r>
                </a:p>
                <a:p>
                  <a:endParaRPr lang="en-US" altLang="ko-KR" sz="1103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endParaRPr>
                </a:p>
              </p:txBody>
            </p:sp>
          </p:grpSp>
          <p:grpSp>
            <p:nvGrpSpPr>
              <p:cNvPr id="13" name="그룹 12">
                <a:extLst>
                  <a:ext uri="{FF2B5EF4-FFF2-40B4-BE49-F238E27FC236}">
                    <a16:creationId xmlns:a16="http://schemas.microsoft.com/office/drawing/2014/main" id="{D5AE256D-4AF2-480A-9898-B4EEA6FBFCDF}"/>
                  </a:ext>
                </a:extLst>
              </p:cNvPr>
              <p:cNvGrpSpPr/>
              <p:nvPr/>
            </p:nvGrpSpPr>
            <p:grpSpPr>
              <a:xfrm>
                <a:off x="3306498" y="20274510"/>
                <a:ext cx="1566857" cy="1348604"/>
                <a:chOff x="2983207" y="20213546"/>
                <a:chExt cx="1566857" cy="1348604"/>
              </a:xfrm>
            </p:grpSpPr>
            <p:sp>
              <p:nvSpPr>
                <p:cNvPr id="172" name="Oval 171">
                  <a:extLst>
                    <a:ext uri="{FF2B5EF4-FFF2-40B4-BE49-F238E27FC236}">
                      <a16:creationId xmlns:a16="http://schemas.microsoft.com/office/drawing/2014/main" id="{419B6681-A490-1346-BCAA-99E0233E2929}"/>
                    </a:ext>
                  </a:extLst>
                </p:cNvPr>
                <p:cNvSpPr/>
                <p:nvPr/>
              </p:nvSpPr>
              <p:spPr bwMode="auto">
                <a:xfrm>
                  <a:off x="2983207" y="20213546"/>
                  <a:ext cx="1348604" cy="1348604"/>
                </a:xfrm>
                <a:prstGeom prst="ellipse">
                  <a:avLst/>
                </a:prstGeom>
                <a:solidFill>
                  <a:srgbClr val="80BBAD"/>
                </a:solidFill>
                <a:ln w="1587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75604" tIns="75604" rIns="75604" bIns="75604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960211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KR" sz="1260" dirty="0">
                    <a:latin typeface="Arial" charset="0"/>
                  </a:endParaRPr>
                </a:p>
              </p:txBody>
            </p:sp>
            <p:sp>
              <p:nvSpPr>
                <p:cNvPr id="160" name="Freeform 39">
                  <a:extLst>
                    <a:ext uri="{FF2B5EF4-FFF2-40B4-BE49-F238E27FC236}">
                      <a16:creationId xmlns:a16="http://schemas.microsoft.com/office/drawing/2014/main" id="{038FDE0E-1005-7441-B483-D8D22A70BB41}"/>
                    </a:ext>
                  </a:extLst>
                </p:cNvPr>
                <p:cNvSpPr>
                  <a:spLocks noChangeAspect="1" noEditPoints="1"/>
                </p:cNvSpPr>
                <p:nvPr/>
              </p:nvSpPr>
              <p:spPr bwMode="auto">
                <a:xfrm>
                  <a:off x="3502902" y="20644811"/>
                  <a:ext cx="343720" cy="437577"/>
                </a:xfrm>
                <a:custGeom>
                  <a:avLst/>
                  <a:gdLst>
                    <a:gd name="T0" fmla="*/ 855 w 3260"/>
                    <a:gd name="T1" fmla="*/ 1391 h 4141"/>
                    <a:gd name="T2" fmla="*/ 1029 w 3260"/>
                    <a:gd name="T3" fmla="*/ 1600 h 4141"/>
                    <a:gd name="T4" fmla="*/ 1107 w 3260"/>
                    <a:gd name="T5" fmla="*/ 1554 h 4141"/>
                    <a:gd name="T6" fmla="*/ 1162 w 3260"/>
                    <a:gd name="T7" fmla="*/ 1829 h 4141"/>
                    <a:gd name="T8" fmla="*/ 1595 w 3260"/>
                    <a:gd name="T9" fmla="*/ 3399 h 4141"/>
                    <a:gd name="T10" fmla="*/ 951 w 3260"/>
                    <a:gd name="T11" fmla="*/ 3500 h 4141"/>
                    <a:gd name="T12" fmla="*/ 823 w 3260"/>
                    <a:gd name="T13" fmla="*/ 3690 h 4141"/>
                    <a:gd name="T14" fmla="*/ 724 w 3260"/>
                    <a:gd name="T15" fmla="*/ 1343 h 4141"/>
                    <a:gd name="T16" fmla="*/ 1340 w 3260"/>
                    <a:gd name="T17" fmla="*/ 906 h 4141"/>
                    <a:gd name="T18" fmla="*/ 1193 w 3260"/>
                    <a:gd name="T19" fmla="*/ 714 h 4141"/>
                    <a:gd name="T20" fmla="*/ 1179 w 3260"/>
                    <a:gd name="T21" fmla="*/ 335 h 4141"/>
                    <a:gd name="T22" fmla="*/ 1308 w 3260"/>
                    <a:gd name="T23" fmla="*/ 90 h 4141"/>
                    <a:gd name="T24" fmla="*/ 1708 w 3260"/>
                    <a:gd name="T25" fmla="*/ 3 h 4141"/>
                    <a:gd name="T26" fmla="*/ 2028 w 3260"/>
                    <a:gd name="T27" fmla="*/ 177 h 4141"/>
                    <a:gd name="T28" fmla="*/ 2089 w 3260"/>
                    <a:gd name="T29" fmla="*/ 497 h 4141"/>
                    <a:gd name="T30" fmla="*/ 2026 w 3260"/>
                    <a:gd name="T31" fmla="*/ 807 h 4141"/>
                    <a:gd name="T32" fmla="*/ 2376 w 3260"/>
                    <a:gd name="T33" fmla="*/ 1205 h 4141"/>
                    <a:gd name="T34" fmla="*/ 2564 w 3260"/>
                    <a:gd name="T35" fmla="*/ 1420 h 4141"/>
                    <a:gd name="T36" fmla="*/ 2421 w 3260"/>
                    <a:gd name="T37" fmla="*/ 3597 h 4141"/>
                    <a:gd name="T38" fmla="*/ 1476 w 3260"/>
                    <a:gd name="T39" fmla="*/ 3240 h 4141"/>
                    <a:gd name="T40" fmla="*/ 1732 w 3260"/>
                    <a:gd name="T41" fmla="*/ 3255 h 4141"/>
                    <a:gd name="T42" fmla="*/ 1476 w 3260"/>
                    <a:gd name="T43" fmla="*/ 3240 h 4141"/>
                    <a:gd name="T44" fmla="*/ 1952 w 3260"/>
                    <a:gd name="T45" fmla="*/ 2266 h 4141"/>
                    <a:gd name="T46" fmla="*/ 2081 w 3260"/>
                    <a:gd name="T47" fmla="*/ 2511 h 4141"/>
                    <a:gd name="T48" fmla="*/ 2067 w 3260"/>
                    <a:gd name="T49" fmla="*/ 2891 h 4141"/>
                    <a:gd name="T50" fmla="*/ 1920 w 3260"/>
                    <a:gd name="T51" fmla="*/ 3083 h 4141"/>
                    <a:gd name="T52" fmla="*/ 2536 w 3260"/>
                    <a:gd name="T53" fmla="*/ 3520 h 4141"/>
                    <a:gd name="T54" fmla="*/ 688 w 3260"/>
                    <a:gd name="T55" fmla="*/ 4005 h 4141"/>
                    <a:gd name="T56" fmla="*/ 769 w 3260"/>
                    <a:gd name="T57" fmla="*/ 3458 h 4141"/>
                    <a:gd name="T58" fmla="*/ 1280 w 3260"/>
                    <a:gd name="T59" fmla="*/ 3037 h 4141"/>
                    <a:gd name="T60" fmla="*/ 1177 w 3260"/>
                    <a:gd name="T61" fmla="*/ 2812 h 4141"/>
                    <a:gd name="T62" fmla="*/ 1198 w 3260"/>
                    <a:gd name="T63" fmla="*/ 2430 h 4141"/>
                    <a:gd name="T64" fmla="*/ 1397 w 3260"/>
                    <a:gd name="T65" fmla="*/ 2215 h 4141"/>
                    <a:gd name="T66" fmla="*/ 1874 w 3260"/>
                    <a:gd name="T67" fmla="*/ 2378 h 4141"/>
                    <a:gd name="T68" fmla="*/ 1601 w 3260"/>
                    <a:gd name="T69" fmla="*/ 2312 h 4141"/>
                    <a:gd name="T70" fmla="*/ 1357 w 3260"/>
                    <a:gd name="T71" fmla="*/ 2411 h 4141"/>
                    <a:gd name="T72" fmla="*/ 1307 w 3260"/>
                    <a:gd name="T73" fmla="*/ 2673 h 4141"/>
                    <a:gd name="T74" fmla="*/ 1364 w 3260"/>
                    <a:gd name="T75" fmla="*/ 2931 h 4141"/>
                    <a:gd name="T76" fmla="*/ 1630 w 3260"/>
                    <a:gd name="T77" fmla="*/ 3009 h 4141"/>
                    <a:gd name="T78" fmla="*/ 1886 w 3260"/>
                    <a:gd name="T79" fmla="*/ 2940 h 4141"/>
                    <a:gd name="T80" fmla="*/ 1953 w 3260"/>
                    <a:gd name="T81" fmla="*/ 2705 h 4141"/>
                    <a:gd name="T82" fmla="*/ 1912 w 3260"/>
                    <a:gd name="T83" fmla="*/ 2422 h 4141"/>
                    <a:gd name="T84" fmla="*/ 2141 w 3260"/>
                    <a:gd name="T85" fmla="*/ 1558 h 4141"/>
                    <a:gd name="T86" fmla="*/ 2226 w 3260"/>
                    <a:gd name="T87" fmla="*/ 1588 h 4141"/>
                    <a:gd name="T88" fmla="*/ 2421 w 3260"/>
                    <a:gd name="T89" fmla="*/ 1419 h 4141"/>
                    <a:gd name="T90" fmla="*/ 1698 w 3260"/>
                    <a:gd name="T91" fmla="*/ 1829 h 4141"/>
                    <a:gd name="T92" fmla="*/ 1682 w 3260"/>
                    <a:gd name="T93" fmla="*/ 194 h 4141"/>
                    <a:gd name="T94" fmla="*/ 1630 w 3260"/>
                    <a:gd name="T95" fmla="*/ 136 h 4141"/>
                    <a:gd name="T96" fmla="*/ 1366 w 3260"/>
                    <a:gd name="T97" fmla="*/ 223 h 4141"/>
                    <a:gd name="T98" fmla="*/ 1307 w 3260"/>
                    <a:gd name="T99" fmla="*/ 497 h 4141"/>
                    <a:gd name="T100" fmla="*/ 1356 w 3260"/>
                    <a:gd name="T101" fmla="*/ 744 h 4141"/>
                    <a:gd name="T102" fmla="*/ 1601 w 3260"/>
                    <a:gd name="T103" fmla="*/ 833 h 4141"/>
                    <a:gd name="T104" fmla="*/ 1875 w 3260"/>
                    <a:gd name="T105" fmla="*/ 773 h 4141"/>
                    <a:gd name="T106" fmla="*/ 1953 w 3260"/>
                    <a:gd name="T107" fmla="*/ 561 h 4141"/>
                    <a:gd name="T108" fmla="*/ 1912 w 3260"/>
                    <a:gd name="T109" fmla="*/ 246 h 4141"/>
                    <a:gd name="T110" fmla="*/ 1815 w 3260"/>
                    <a:gd name="T111" fmla="*/ 224 h 4141"/>
                    <a:gd name="T112" fmla="*/ 1678 w 3260"/>
                    <a:gd name="T113" fmla="*/ 366 h 4141"/>
                    <a:gd name="T114" fmla="*/ 1474 w 3260"/>
                    <a:gd name="T115" fmla="*/ 376 h 4141"/>
                    <a:gd name="T116" fmla="*/ 1466 w 3260"/>
                    <a:gd name="T117" fmla="*/ 290 h 4141"/>
                    <a:gd name="T118" fmla="*/ 1784 w 3260"/>
                    <a:gd name="T119" fmla="*/ 955 h 4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3260" h="4141">
                      <a:moveTo>
                        <a:pt x="1162" y="1829"/>
                      </a:moveTo>
                      <a:lnTo>
                        <a:pt x="1562" y="1829"/>
                      </a:lnTo>
                      <a:lnTo>
                        <a:pt x="1562" y="1424"/>
                      </a:lnTo>
                      <a:lnTo>
                        <a:pt x="1382" y="1162"/>
                      </a:lnTo>
                      <a:lnTo>
                        <a:pt x="991" y="1308"/>
                      </a:lnTo>
                      <a:lnTo>
                        <a:pt x="991" y="1308"/>
                      </a:lnTo>
                      <a:lnTo>
                        <a:pt x="951" y="1324"/>
                      </a:lnTo>
                      <a:lnTo>
                        <a:pt x="933" y="1331"/>
                      </a:lnTo>
                      <a:lnTo>
                        <a:pt x="917" y="1339"/>
                      </a:lnTo>
                      <a:lnTo>
                        <a:pt x="902" y="1349"/>
                      </a:lnTo>
                      <a:lnTo>
                        <a:pt x="888" y="1358"/>
                      </a:lnTo>
                      <a:lnTo>
                        <a:pt x="876" y="1367"/>
                      </a:lnTo>
                      <a:lnTo>
                        <a:pt x="864" y="1379"/>
                      </a:lnTo>
                      <a:lnTo>
                        <a:pt x="855" y="1391"/>
                      </a:lnTo>
                      <a:lnTo>
                        <a:pt x="847" y="1404"/>
                      </a:lnTo>
                      <a:lnTo>
                        <a:pt x="839" y="1419"/>
                      </a:lnTo>
                      <a:lnTo>
                        <a:pt x="833" y="1434"/>
                      </a:lnTo>
                      <a:lnTo>
                        <a:pt x="829" y="1451"/>
                      </a:lnTo>
                      <a:lnTo>
                        <a:pt x="826" y="1470"/>
                      </a:lnTo>
                      <a:lnTo>
                        <a:pt x="824" y="1491"/>
                      </a:lnTo>
                      <a:lnTo>
                        <a:pt x="823" y="1514"/>
                      </a:lnTo>
                      <a:lnTo>
                        <a:pt x="823" y="1829"/>
                      </a:lnTo>
                      <a:lnTo>
                        <a:pt x="1026" y="1829"/>
                      </a:lnTo>
                      <a:lnTo>
                        <a:pt x="1026" y="1621"/>
                      </a:lnTo>
                      <a:lnTo>
                        <a:pt x="1026" y="1621"/>
                      </a:lnTo>
                      <a:lnTo>
                        <a:pt x="1026" y="1613"/>
                      </a:lnTo>
                      <a:lnTo>
                        <a:pt x="1027" y="1607"/>
                      </a:lnTo>
                      <a:lnTo>
                        <a:pt x="1029" y="1600"/>
                      </a:lnTo>
                      <a:lnTo>
                        <a:pt x="1031" y="1593"/>
                      </a:lnTo>
                      <a:lnTo>
                        <a:pt x="1034" y="1588"/>
                      </a:lnTo>
                      <a:lnTo>
                        <a:pt x="1037" y="1582"/>
                      </a:lnTo>
                      <a:lnTo>
                        <a:pt x="1045" y="1573"/>
                      </a:lnTo>
                      <a:lnTo>
                        <a:pt x="1056" y="1564"/>
                      </a:lnTo>
                      <a:lnTo>
                        <a:pt x="1061" y="1561"/>
                      </a:lnTo>
                      <a:lnTo>
                        <a:pt x="1067" y="1558"/>
                      </a:lnTo>
                      <a:lnTo>
                        <a:pt x="1074" y="1556"/>
                      </a:lnTo>
                      <a:lnTo>
                        <a:pt x="1080" y="1554"/>
                      </a:lnTo>
                      <a:lnTo>
                        <a:pt x="1086" y="1553"/>
                      </a:lnTo>
                      <a:lnTo>
                        <a:pt x="1094" y="1553"/>
                      </a:lnTo>
                      <a:lnTo>
                        <a:pt x="1094" y="1553"/>
                      </a:lnTo>
                      <a:lnTo>
                        <a:pt x="1101" y="1553"/>
                      </a:lnTo>
                      <a:lnTo>
                        <a:pt x="1107" y="1554"/>
                      </a:lnTo>
                      <a:lnTo>
                        <a:pt x="1113" y="1556"/>
                      </a:lnTo>
                      <a:lnTo>
                        <a:pt x="1120" y="1558"/>
                      </a:lnTo>
                      <a:lnTo>
                        <a:pt x="1126" y="1560"/>
                      </a:lnTo>
                      <a:lnTo>
                        <a:pt x="1131" y="1564"/>
                      </a:lnTo>
                      <a:lnTo>
                        <a:pt x="1142" y="1573"/>
                      </a:lnTo>
                      <a:lnTo>
                        <a:pt x="1150" y="1582"/>
                      </a:lnTo>
                      <a:lnTo>
                        <a:pt x="1153" y="1588"/>
                      </a:lnTo>
                      <a:lnTo>
                        <a:pt x="1156" y="1593"/>
                      </a:lnTo>
                      <a:lnTo>
                        <a:pt x="1158" y="1600"/>
                      </a:lnTo>
                      <a:lnTo>
                        <a:pt x="1160" y="1607"/>
                      </a:lnTo>
                      <a:lnTo>
                        <a:pt x="1162" y="1613"/>
                      </a:lnTo>
                      <a:lnTo>
                        <a:pt x="1162" y="1621"/>
                      </a:lnTo>
                      <a:lnTo>
                        <a:pt x="1162" y="1829"/>
                      </a:lnTo>
                      <a:lnTo>
                        <a:pt x="1162" y="1829"/>
                      </a:lnTo>
                      <a:close/>
                      <a:moveTo>
                        <a:pt x="1877" y="3338"/>
                      </a:moveTo>
                      <a:lnTo>
                        <a:pt x="1877" y="3338"/>
                      </a:lnTo>
                      <a:lnTo>
                        <a:pt x="1867" y="3346"/>
                      </a:lnTo>
                      <a:lnTo>
                        <a:pt x="1854" y="3352"/>
                      </a:lnTo>
                      <a:lnTo>
                        <a:pt x="1841" y="3360"/>
                      </a:lnTo>
                      <a:lnTo>
                        <a:pt x="1828" y="3366"/>
                      </a:lnTo>
                      <a:lnTo>
                        <a:pt x="1813" y="3371"/>
                      </a:lnTo>
                      <a:lnTo>
                        <a:pt x="1799" y="3376"/>
                      </a:lnTo>
                      <a:lnTo>
                        <a:pt x="1767" y="3385"/>
                      </a:lnTo>
                      <a:lnTo>
                        <a:pt x="1735" y="3392"/>
                      </a:lnTo>
                      <a:lnTo>
                        <a:pt x="1700" y="3396"/>
                      </a:lnTo>
                      <a:lnTo>
                        <a:pt x="1666" y="3399"/>
                      </a:lnTo>
                      <a:lnTo>
                        <a:pt x="1630" y="3400"/>
                      </a:lnTo>
                      <a:lnTo>
                        <a:pt x="1595" y="3399"/>
                      </a:lnTo>
                      <a:lnTo>
                        <a:pt x="1560" y="3396"/>
                      </a:lnTo>
                      <a:lnTo>
                        <a:pt x="1526" y="3392"/>
                      </a:lnTo>
                      <a:lnTo>
                        <a:pt x="1493" y="3385"/>
                      </a:lnTo>
                      <a:lnTo>
                        <a:pt x="1462" y="3376"/>
                      </a:lnTo>
                      <a:lnTo>
                        <a:pt x="1447" y="3371"/>
                      </a:lnTo>
                      <a:lnTo>
                        <a:pt x="1432" y="3366"/>
                      </a:lnTo>
                      <a:lnTo>
                        <a:pt x="1419" y="3360"/>
                      </a:lnTo>
                      <a:lnTo>
                        <a:pt x="1406" y="3352"/>
                      </a:lnTo>
                      <a:lnTo>
                        <a:pt x="1394" y="3346"/>
                      </a:lnTo>
                      <a:lnTo>
                        <a:pt x="1383" y="3338"/>
                      </a:lnTo>
                      <a:lnTo>
                        <a:pt x="991" y="3484"/>
                      </a:lnTo>
                      <a:lnTo>
                        <a:pt x="991" y="3484"/>
                      </a:lnTo>
                      <a:lnTo>
                        <a:pt x="970" y="3491"/>
                      </a:lnTo>
                      <a:lnTo>
                        <a:pt x="951" y="3500"/>
                      </a:lnTo>
                      <a:lnTo>
                        <a:pt x="933" y="3508"/>
                      </a:lnTo>
                      <a:lnTo>
                        <a:pt x="917" y="3516"/>
                      </a:lnTo>
                      <a:lnTo>
                        <a:pt x="902" y="3526"/>
                      </a:lnTo>
                      <a:lnTo>
                        <a:pt x="888" y="3535"/>
                      </a:lnTo>
                      <a:lnTo>
                        <a:pt x="876" y="3546"/>
                      </a:lnTo>
                      <a:lnTo>
                        <a:pt x="864" y="3557"/>
                      </a:lnTo>
                      <a:lnTo>
                        <a:pt x="855" y="3569"/>
                      </a:lnTo>
                      <a:lnTo>
                        <a:pt x="847" y="3582"/>
                      </a:lnTo>
                      <a:lnTo>
                        <a:pt x="839" y="3597"/>
                      </a:lnTo>
                      <a:lnTo>
                        <a:pt x="833" y="3613"/>
                      </a:lnTo>
                      <a:lnTo>
                        <a:pt x="829" y="3629"/>
                      </a:lnTo>
                      <a:lnTo>
                        <a:pt x="826" y="3648"/>
                      </a:lnTo>
                      <a:lnTo>
                        <a:pt x="824" y="3668"/>
                      </a:lnTo>
                      <a:lnTo>
                        <a:pt x="823" y="3690"/>
                      </a:lnTo>
                      <a:lnTo>
                        <a:pt x="823" y="4141"/>
                      </a:lnTo>
                      <a:lnTo>
                        <a:pt x="0" y="4141"/>
                      </a:lnTo>
                      <a:lnTo>
                        <a:pt x="0" y="1829"/>
                      </a:lnTo>
                      <a:lnTo>
                        <a:pt x="687" y="1829"/>
                      </a:lnTo>
                      <a:lnTo>
                        <a:pt x="687" y="1514"/>
                      </a:lnTo>
                      <a:lnTo>
                        <a:pt x="687" y="1514"/>
                      </a:lnTo>
                      <a:lnTo>
                        <a:pt x="688" y="1480"/>
                      </a:lnTo>
                      <a:lnTo>
                        <a:pt x="691" y="1449"/>
                      </a:lnTo>
                      <a:lnTo>
                        <a:pt x="696" y="1420"/>
                      </a:lnTo>
                      <a:lnTo>
                        <a:pt x="703" y="1392"/>
                      </a:lnTo>
                      <a:lnTo>
                        <a:pt x="708" y="1379"/>
                      </a:lnTo>
                      <a:lnTo>
                        <a:pt x="713" y="1366"/>
                      </a:lnTo>
                      <a:lnTo>
                        <a:pt x="718" y="1355"/>
                      </a:lnTo>
                      <a:lnTo>
                        <a:pt x="724" y="1343"/>
                      </a:lnTo>
                      <a:lnTo>
                        <a:pt x="731" y="1332"/>
                      </a:lnTo>
                      <a:lnTo>
                        <a:pt x="738" y="1321"/>
                      </a:lnTo>
                      <a:lnTo>
                        <a:pt x="752" y="1301"/>
                      </a:lnTo>
                      <a:lnTo>
                        <a:pt x="769" y="1282"/>
                      </a:lnTo>
                      <a:lnTo>
                        <a:pt x="789" y="1264"/>
                      </a:lnTo>
                      <a:lnTo>
                        <a:pt x="810" y="1248"/>
                      </a:lnTo>
                      <a:lnTo>
                        <a:pt x="833" y="1233"/>
                      </a:lnTo>
                      <a:lnTo>
                        <a:pt x="858" y="1219"/>
                      </a:lnTo>
                      <a:lnTo>
                        <a:pt x="884" y="1205"/>
                      </a:lnTo>
                      <a:lnTo>
                        <a:pt x="914" y="1193"/>
                      </a:lnTo>
                      <a:lnTo>
                        <a:pt x="944" y="1180"/>
                      </a:lnTo>
                      <a:lnTo>
                        <a:pt x="1340" y="1033"/>
                      </a:lnTo>
                      <a:lnTo>
                        <a:pt x="1340" y="906"/>
                      </a:lnTo>
                      <a:lnTo>
                        <a:pt x="1340" y="906"/>
                      </a:lnTo>
                      <a:lnTo>
                        <a:pt x="1324" y="897"/>
                      </a:lnTo>
                      <a:lnTo>
                        <a:pt x="1308" y="885"/>
                      </a:lnTo>
                      <a:lnTo>
                        <a:pt x="1293" y="874"/>
                      </a:lnTo>
                      <a:lnTo>
                        <a:pt x="1280" y="861"/>
                      </a:lnTo>
                      <a:lnTo>
                        <a:pt x="1267" y="849"/>
                      </a:lnTo>
                      <a:lnTo>
                        <a:pt x="1255" y="835"/>
                      </a:lnTo>
                      <a:lnTo>
                        <a:pt x="1244" y="821"/>
                      </a:lnTo>
                      <a:lnTo>
                        <a:pt x="1235" y="807"/>
                      </a:lnTo>
                      <a:lnTo>
                        <a:pt x="1235" y="807"/>
                      </a:lnTo>
                      <a:lnTo>
                        <a:pt x="1223" y="789"/>
                      </a:lnTo>
                      <a:lnTo>
                        <a:pt x="1214" y="770"/>
                      </a:lnTo>
                      <a:lnTo>
                        <a:pt x="1206" y="752"/>
                      </a:lnTo>
                      <a:lnTo>
                        <a:pt x="1199" y="733"/>
                      </a:lnTo>
                      <a:lnTo>
                        <a:pt x="1193" y="714"/>
                      </a:lnTo>
                      <a:lnTo>
                        <a:pt x="1188" y="695"/>
                      </a:lnTo>
                      <a:lnTo>
                        <a:pt x="1183" y="675"/>
                      </a:lnTo>
                      <a:lnTo>
                        <a:pt x="1179" y="655"/>
                      </a:lnTo>
                      <a:lnTo>
                        <a:pt x="1177" y="636"/>
                      </a:lnTo>
                      <a:lnTo>
                        <a:pt x="1175" y="615"/>
                      </a:lnTo>
                      <a:lnTo>
                        <a:pt x="1172" y="575"/>
                      </a:lnTo>
                      <a:lnTo>
                        <a:pt x="1171" y="536"/>
                      </a:lnTo>
                      <a:lnTo>
                        <a:pt x="1171" y="497"/>
                      </a:lnTo>
                      <a:lnTo>
                        <a:pt x="1171" y="497"/>
                      </a:lnTo>
                      <a:lnTo>
                        <a:pt x="1171" y="457"/>
                      </a:lnTo>
                      <a:lnTo>
                        <a:pt x="1172" y="417"/>
                      </a:lnTo>
                      <a:lnTo>
                        <a:pt x="1175" y="377"/>
                      </a:lnTo>
                      <a:lnTo>
                        <a:pt x="1177" y="356"/>
                      </a:lnTo>
                      <a:lnTo>
                        <a:pt x="1179" y="335"/>
                      </a:lnTo>
                      <a:lnTo>
                        <a:pt x="1183" y="315"/>
                      </a:lnTo>
                      <a:lnTo>
                        <a:pt x="1188" y="294"/>
                      </a:lnTo>
                      <a:lnTo>
                        <a:pt x="1192" y="274"/>
                      </a:lnTo>
                      <a:lnTo>
                        <a:pt x="1198" y="254"/>
                      </a:lnTo>
                      <a:lnTo>
                        <a:pt x="1205" y="234"/>
                      </a:lnTo>
                      <a:lnTo>
                        <a:pt x="1214" y="215"/>
                      </a:lnTo>
                      <a:lnTo>
                        <a:pt x="1222" y="196"/>
                      </a:lnTo>
                      <a:lnTo>
                        <a:pt x="1233" y="177"/>
                      </a:lnTo>
                      <a:lnTo>
                        <a:pt x="1233" y="177"/>
                      </a:lnTo>
                      <a:lnTo>
                        <a:pt x="1245" y="158"/>
                      </a:lnTo>
                      <a:lnTo>
                        <a:pt x="1259" y="139"/>
                      </a:lnTo>
                      <a:lnTo>
                        <a:pt x="1273" y="122"/>
                      </a:lnTo>
                      <a:lnTo>
                        <a:pt x="1290" y="106"/>
                      </a:lnTo>
                      <a:lnTo>
                        <a:pt x="1308" y="90"/>
                      </a:lnTo>
                      <a:lnTo>
                        <a:pt x="1328" y="75"/>
                      </a:lnTo>
                      <a:lnTo>
                        <a:pt x="1350" y="62"/>
                      </a:lnTo>
                      <a:lnTo>
                        <a:pt x="1373" y="49"/>
                      </a:lnTo>
                      <a:lnTo>
                        <a:pt x="1397" y="39"/>
                      </a:lnTo>
                      <a:lnTo>
                        <a:pt x="1424" y="28"/>
                      </a:lnTo>
                      <a:lnTo>
                        <a:pt x="1453" y="20"/>
                      </a:lnTo>
                      <a:lnTo>
                        <a:pt x="1484" y="13"/>
                      </a:lnTo>
                      <a:lnTo>
                        <a:pt x="1517" y="7"/>
                      </a:lnTo>
                      <a:lnTo>
                        <a:pt x="1553" y="3"/>
                      </a:lnTo>
                      <a:lnTo>
                        <a:pt x="1590" y="1"/>
                      </a:lnTo>
                      <a:lnTo>
                        <a:pt x="1630" y="0"/>
                      </a:lnTo>
                      <a:lnTo>
                        <a:pt x="1630" y="0"/>
                      </a:lnTo>
                      <a:lnTo>
                        <a:pt x="1670" y="1"/>
                      </a:lnTo>
                      <a:lnTo>
                        <a:pt x="1708" y="3"/>
                      </a:lnTo>
                      <a:lnTo>
                        <a:pt x="1743" y="7"/>
                      </a:lnTo>
                      <a:lnTo>
                        <a:pt x="1777" y="13"/>
                      </a:lnTo>
                      <a:lnTo>
                        <a:pt x="1807" y="20"/>
                      </a:lnTo>
                      <a:lnTo>
                        <a:pt x="1836" y="28"/>
                      </a:lnTo>
                      <a:lnTo>
                        <a:pt x="1863" y="39"/>
                      </a:lnTo>
                      <a:lnTo>
                        <a:pt x="1889" y="49"/>
                      </a:lnTo>
                      <a:lnTo>
                        <a:pt x="1912" y="62"/>
                      </a:lnTo>
                      <a:lnTo>
                        <a:pt x="1932" y="75"/>
                      </a:lnTo>
                      <a:lnTo>
                        <a:pt x="1952" y="90"/>
                      </a:lnTo>
                      <a:lnTo>
                        <a:pt x="1970" y="106"/>
                      </a:lnTo>
                      <a:lnTo>
                        <a:pt x="1987" y="122"/>
                      </a:lnTo>
                      <a:lnTo>
                        <a:pt x="2002" y="139"/>
                      </a:lnTo>
                      <a:lnTo>
                        <a:pt x="2015" y="158"/>
                      </a:lnTo>
                      <a:lnTo>
                        <a:pt x="2028" y="177"/>
                      </a:lnTo>
                      <a:lnTo>
                        <a:pt x="2028" y="177"/>
                      </a:lnTo>
                      <a:lnTo>
                        <a:pt x="2038" y="196"/>
                      </a:lnTo>
                      <a:lnTo>
                        <a:pt x="2048" y="215"/>
                      </a:lnTo>
                      <a:lnTo>
                        <a:pt x="2055" y="234"/>
                      </a:lnTo>
                      <a:lnTo>
                        <a:pt x="2062" y="254"/>
                      </a:lnTo>
                      <a:lnTo>
                        <a:pt x="2068" y="274"/>
                      </a:lnTo>
                      <a:lnTo>
                        <a:pt x="2074" y="294"/>
                      </a:lnTo>
                      <a:lnTo>
                        <a:pt x="2078" y="315"/>
                      </a:lnTo>
                      <a:lnTo>
                        <a:pt x="2081" y="335"/>
                      </a:lnTo>
                      <a:lnTo>
                        <a:pt x="2084" y="356"/>
                      </a:lnTo>
                      <a:lnTo>
                        <a:pt x="2086" y="377"/>
                      </a:lnTo>
                      <a:lnTo>
                        <a:pt x="2088" y="417"/>
                      </a:lnTo>
                      <a:lnTo>
                        <a:pt x="2089" y="457"/>
                      </a:lnTo>
                      <a:lnTo>
                        <a:pt x="2089" y="497"/>
                      </a:lnTo>
                      <a:lnTo>
                        <a:pt x="2089" y="497"/>
                      </a:lnTo>
                      <a:lnTo>
                        <a:pt x="2089" y="536"/>
                      </a:lnTo>
                      <a:lnTo>
                        <a:pt x="2088" y="575"/>
                      </a:lnTo>
                      <a:lnTo>
                        <a:pt x="2085" y="615"/>
                      </a:lnTo>
                      <a:lnTo>
                        <a:pt x="2083" y="635"/>
                      </a:lnTo>
                      <a:lnTo>
                        <a:pt x="2081" y="655"/>
                      </a:lnTo>
                      <a:lnTo>
                        <a:pt x="2077" y="675"/>
                      </a:lnTo>
                      <a:lnTo>
                        <a:pt x="2073" y="695"/>
                      </a:lnTo>
                      <a:lnTo>
                        <a:pt x="2067" y="714"/>
                      </a:lnTo>
                      <a:lnTo>
                        <a:pt x="2061" y="733"/>
                      </a:lnTo>
                      <a:lnTo>
                        <a:pt x="2055" y="752"/>
                      </a:lnTo>
                      <a:lnTo>
                        <a:pt x="2046" y="770"/>
                      </a:lnTo>
                      <a:lnTo>
                        <a:pt x="2037" y="789"/>
                      </a:lnTo>
                      <a:lnTo>
                        <a:pt x="2026" y="807"/>
                      </a:lnTo>
                      <a:lnTo>
                        <a:pt x="2026" y="807"/>
                      </a:lnTo>
                      <a:lnTo>
                        <a:pt x="2016" y="821"/>
                      </a:lnTo>
                      <a:lnTo>
                        <a:pt x="2006" y="835"/>
                      </a:lnTo>
                      <a:lnTo>
                        <a:pt x="1993" y="849"/>
                      </a:lnTo>
                      <a:lnTo>
                        <a:pt x="1981" y="861"/>
                      </a:lnTo>
                      <a:lnTo>
                        <a:pt x="1967" y="874"/>
                      </a:lnTo>
                      <a:lnTo>
                        <a:pt x="1952" y="885"/>
                      </a:lnTo>
                      <a:lnTo>
                        <a:pt x="1937" y="897"/>
                      </a:lnTo>
                      <a:lnTo>
                        <a:pt x="1920" y="907"/>
                      </a:lnTo>
                      <a:lnTo>
                        <a:pt x="1920" y="1033"/>
                      </a:lnTo>
                      <a:lnTo>
                        <a:pt x="2317" y="1180"/>
                      </a:lnTo>
                      <a:lnTo>
                        <a:pt x="2317" y="1180"/>
                      </a:lnTo>
                      <a:lnTo>
                        <a:pt x="2348" y="1193"/>
                      </a:lnTo>
                      <a:lnTo>
                        <a:pt x="2376" y="1205"/>
                      </a:lnTo>
                      <a:lnTo>
                        <a:pt x="2402" y="1219"/>
                      </a:lnTo>
                      <a:lnTo>
                        <a:pt x="2427" y="1233"/>
                      </a:lnTo>
                      <a:lnTo>
                        <a:pt x="2450" y="1248"/>
                      </a:lnTo>
                      <a:lnTo>
                        <a:pt x="2471" y="1264"/>
                      </a:lnTo>
                      <a:lnTo>
                        <a:pt x="2491" y="1282"/>
                      </a:lnTo>
                      <a:lnTo>
                        <a:pt x="2508" y="1301"/>
                      </a:lnTo>
                      <a:lnTo>
                        <a:pt x="2524" y="1321"/>
                      </a:lnTo>
                      <a:lnTo>
                        <a:pt x="2530" y="1332"/>
                      </a:lnTo>
                      <a:lnTo>
                        <a:pt x="2536" y="1343"/>
                      </a:lnTo>
                      <a:lnTo>
                        <a:pt x="2542" y="1355"/>
                      </a:lnTo>
                      <a:lnTo>
                        <a:pt x="2548" y="1366"/>
                      </a:lnTo>
                      <a:lnTo>
                        <a:pt x="2553" y="1379"/>
                      </a:lnTo>
                      <a:lnTo>
                        <a:pt x="2557" y="1393"/>
                      </a:lnTo>
                      <a:lnTo>
                        <a:pt x="2564" y="1420"/>
                      </a:lnTo>
                      <a:lnTo>
                        <a:pt x="2570" y="1449"/>
                      </a:lnTo>
                      <a:lnTo>
                        <a:pt x="2573" y="1480"/>
                      </a:lnTo>
                      <a:lnTo>
                        <a:pt x="2574" y="1514"/>
                      </a:lnTo>
                      <a:lnTo>
                        <a:pt x="2574" y="1829"/>
                      </a:lnTo>
                      <a:lnTo>
                        <a:pt x="3260" y="1829"/>
                      </a:lnTo>
                      <a:lnTo>
                        <a:pt x="3260" y="4141"/>
                      </a:lnTo>
                      <a:lnTo>
                        <a:pt x="2438" y="4141"/>
                      </a:lnTo>
                      <a:lnTo>
                        <a:pt x="2438" y="3690"/>
                      </a:lnTo>
                      <a:lnTo>
                        <a:pt x="2438" y="3690"/>
                      </a:lnTo>
                      <a:lnTo>
                        <a:pt x="2437" y="3668"/>
                      </a:lnTo>
                      <a:lnTo>
                        <a:pt x="2435" y="3648"/>
                      </a:lnTo>
                      <a:lnTo>
                        <a:pt x="2431" y="3629"/>
                      </a:lnTo>
                      <a:lnTo>
                        <a:pt x="2427" y="3613"/>
                      </a:lnTo>
                      <a:lnTo>
                        <a:pt x="2421" y="3597"/>
                      </a:lnTo>
                      <a:lnTo>
                        <a:pt x="2414" y="3582"/>
                      </a:lnTo>
                      <a:lnTo>
                        <a:pt x="2405" y="3569"/>
                      </a:lnTo>
                      <a:lnTo>
                        <a:pt x="2396" y="3557"/>
                      </a:lnTo>
                      <a:lnTo>
                        <a:pt x="2384" y="3546"/>
                      </a:lnTo>
                      <a:lnTo>
                        <a:pt x="2372" y="3535"/>
                      </a:lnTo>
                      <a:lnTo>
                        <a:pt x="2358" y="3526"/>
                      </a:lnTo>
                      <a:lnTo>
                        <a:pt x="2344" y="3516"/>
                      </a:lnTo>
                      <a:lnTo>
                        <a:pt x="2327" y="3508"/>
                      </a:lnTo>
                      <a:lnTo>
                        <a:pt x="2309" y="3500"/>
                      </a:lnTo>
                      <a:lnTo>
                        <a:pt x="2290" y="3491"/>
                      </a:lnTo>
                      <a:lnTo>
                        <a:pt x="2269" y="3484"/>
                      </a:lnTo>
                      <a:lnTo>
                        <a:pt x="1877" y="3338"/>
                      </a:lnTo>
                      <a:lnTo>
                        <a:pt x="1877" y="3338"/>
                      </a:lnTo>
                      <a:close/>
                      <a:moveTo>
                        <a:pt x="1476" y="3240"/>
                      </a:moveTo>
                      <a:lnTo>
                        <a:pt x="1476" y="3240"/>
                      </a:lnTo>
                      <a:lnTo>
                        <a:pt x="1492" y="3245"/>
                      </a:lnTo>
                      <a:lnTo>
                        <a:pt x="1510" y="3251"/>
                      </a:lnTo>
                      <a:lnTo>
                        <a:pt x="1529" y="3255"/>
                      </a:lnTo>
                      <a:lnTo>
                        <a:pt x="1548" y="3258"/>
                      </a:lnTo>
                      <a:lnTo>
                        <a:pt x="1568" y="3261"/>
                      </a:lnTo>
                      <a:lnTo>
                        <a:pt x="1588" y="3263"/>
                      </a:lnTo>
                      <a:lnTo>
                        <a:pt x="1609" y="3264"/>
                      </a:lnTo>
                      <a:lnTo>
                        <a:pt x="1630" y="3264"/>
                      </a:lnTo>
                      <a:lnTo>
                        <a:pt x="1651" y="3264"/>
                      </a:lnTo>
                      <a:lnTo>
                        <a:pt x="1672" y="3263"/>
                      </a:lnTo>
                      <a:lnTo>
                        <a:pt x="1692" y="3261"/>
                      </a:lnTo>
                      <a:lnTo>
                        <a:pt x="1713" y="3258"/>
                      </a:lnTo>
                      <a:lnTo>
                        <a:pt x="1732" y="3255"/>
                      </a:lnTo>
                      <a:lnTo>
                        <a:pt x="1750" y="3251"/>
                      </a:lnTo>
                      <a:lnTo>
                        <a:pt x="1768" y="3245"/>
                      </a:lnTo>
                      <a:lnTo>
                        <a:pt x="1784" y="3240"/>
                      </a:lnTo>
                      <a:lnTo>
                        <a:pt x="1784" y="3131"/>
                      </a:lnTo>
                      <a:lnTo>
                        <a:pt x="1784" y="3131"/>
                      </a:lnTo>
                      <a:lnTo>
                        <a:pt x="1747" y="3138"/>
                      </a:lnTo>
                      <a:lnTo>
                        <a:pt x="1710" y="3142"/>
                      </a:lnTo>
                      <a:lnTo>
                        <a:pt x="1670" y="3145"/>
                      </a:lnTo>
                      <a:lnTo>
                        <a:pt x="1630" y="3146"/>
                      </a:lnTo>
                      <a:lnTo>
                        <a:pt x="1590" y="3145"/>
                      </a:lnTo>
                      <a:lnTo>
                        <a:pt x="1551" y="3142"/>
                      </a:lnTo>
                      <a:lnTo>
                        <a:pt x="1513" y="3138"/>
                      </a:lnTo>
                      <a:lnTo>
                        <a:pt x="1476" y="3131"/>
                      </a:lnTo>
                      <a:lnTo>
                        <a:pt x="1476" y="3240"/>
                      </a:lnTo>
                      <a:lnTo>
                        <a:pt x="1476" y="3240"/>
                      </a:lnTo>
                      <a:close/>
                      <a:moveTo>
                        <a:pt x="1630" y="2176"/>
                      </a:moveTo>
                      <a:lnTo>
                        <a:pt x="1630" y="2176"/>
                      </a:lnTo>
                      <a:lnTo>
                        <a:pt x="1670" y="2177"/>
                      </a:lnTo>
                      <a:lnTo>
                        <a:pt x="1708" y="2179"/>
                      </a:lnTo>
                      <a:lnTo>
                        <a:pt x="1743" y="2184"/>
                      </a:lnTo>
                      <a:lnTo>
                        <a:pt x="1777" y="2189"/>
                      </a:lnTo>
                      <a:lnTo>
                        <a:pt x="1807" y="2196"/>
                      </a:lnTo>
                      <a:lnTo>
                        <a:pt x="1836" y="2204"/>
                      </a:lnTo>
                      <a:lnTo>
                        <a:pt x="1863" y="2215"/>
                      </a:lnTo>
                      <a:lnTo>
                        <a:pt x="1889" y="2225"/>
                      </a:lnTo>
                      <a:lnTo>
                        <a:pt x="1912" y="2238"/>
                      </a:lnTo>
                      <a:lnTo>
                        <a:pt x="1932" y="2252"/>
                      </a:lnTo>
                      <a:lnTo>
                        <a:pt x="1952" y="2266"/>
                      </a:lnTo>
                      <a:lnTo>
                        <a:pt x="1970" y="2282"/>
                      </a:lnTo>
                      <a:lnTo>
                        <a:pt x="1987" y="2299"/>
                      </a:lnTo>
                      <a:lnTo>
                        <a:pt x="2002" y="2315"/>
                      </a:lnTo>
                      <a:lnTo>
                        <a:pt x="2015" y="2334"/>
                      </a:lnTo>
                      <a:lnTo>
                        <a:pt x="2028" y="2353"/>
                      </a:lnTo>
                      <a:lnTo>
                        <a:pt x="2028" y="2353"/>
                      </a:lnTo>
                      <a:lnTo>
                        <a:pt x="2038" y="2372"/>
                      </a:lnTo>
                      <a:lnTo>
                        <a:pt x="2048" y="2391"/>
                      </a:lnTo>
                      <a:lnTo>
                        <a:pt x="2055" y="2411"/>
                      </a:lnTo>
                      <a:lnTo>
                        <a:pt x="2062" y="2430"/>
                      </a:lnTo>
                      <a:lnTo>
                        <a:pt x="2068" y="2450"/>
                      </a:lnTo>
                      <a:lnTo>
                        <a:pt x="2074" y="2470"/>
                      </a:lnTo>
                      <a:lnTo>
                        <a:pt x="2078" y="2491"/>
                      </a:lnTo>
                      <a:lnTo>
                        <a:pt x="2081" y="2511"/>
                      </a:lnTo>
                      <a:lnTo>
                        <a:pt x="2084" y="2532"/>
                      </a:lnTo>
                      <a:lnTo>
                        <a:pt x="2086" y="2553"/>
                      </a:lnTo>
                      <a:lnTo>
                        <a:pt x="2088" y="2594"/>
                      </a:lnTo>
                      <a:lnTo>
                        <a:pt x="2089" y="2633"/>
                      </a:lnTo>
                      <a:lnTo>
                        <a:pt x="2089" y="2673"/>
                      </a:lnTo>
                      <a:lnTo>
                        <a:pt x="2089" y="2673"/>
                      </a:lnTo>
                      <a:lnTo>
                        <a:pt x="2089" y="2712"/>
                      </a:lnTo>
                      <a:lnTo>
                        <a:pt x="2088" y="2752"/>
                      </a:lnTo>
                      <a:lnTo>
                        <a:pt x="2085" y="2792"/>
                      </a:lnTo>
                      <a:lnTo>
                        <a:pt x="2083" y="2812"/>
                      </a:lnTo>
                      <a:lnTo>
                        <a:pt x="2081" y="2832"/>
                      </a:lnTo>
                      <a:lnTo>
                        <a:pt x="2077" y="2851"/>
                      </a:lnTo>
                      <a:lnTo>
                        <a:pt x="2073" y="2871"/>
                      </a:lnTo>
                      <a:lnTo>
                        <a:pt x="2067" y="2891"/>
                      </a:lnTo>
                      <a:lnTo>
                        <a:pt x="2061" y="2910"/>
                      </a:lnTo>
                      <a:lnTo>
                        <a:pt x="2055" y="2928"/>
                      </a:lnTo>
                      <a:lnTo>
                        <a:pt x="2046" y="2946"/>
                      </a:lnTo>
                      <a:lnTo>
                        <a:pt x="2037" y="2965"/>
                      </a:lnTo>
                      <a:lnTo>
                        <a:pt x="2026" y="2983"/>
                      </a:lnTo>
                      <a:lnTo>
                        <a:pt x="2026" y="2983"/>
                      </a:lnTo>
                      <a:lnTo>
                        <a:pt x="2016" y="2998"/>
                      </a:lnTo>
                      <a:lnTo>
                        <a:pt x="2006" y="3011"/>
                      </a:lnTo>
                      <a:lnTo>
                        <a:pt x="1993" y="3025"/>
                      </a:lnTo>
                      <a:lnTo>
                        <a:pt x="1981" y="3037"/>
                      </a:lnTo>
                      <a:lnTo>
                        <a:pt x="1967" y="3050"/>
                      </a:lnTo>
                      <a:lnTo>
                        <a:pt x="1952" y="3061"/>
                      </a:lnTo>
                      <a:lnTo>
                        <a:pt x="1937" y="3073"/>
                      </a:lnTo>
                      <a:lnTo>
                        <a:pt x="1920" y="3083"/>
                      </a:lnTo>
                      <a:lnTo>
                        <a:pt x="1920" y="3209"/>
                      </a:lnTo>
                      <a:lnTo>
                        <a:pt x="2317" y="3356"/>
                      </a:lnTo>
                      <a:lnTo>
                        <a:pt x="2317" y="3356"/>
                      </a:lnTo>
                      <a:lnTo>
                        <a:pt x="2348" y="3369"/>
                      </a:lnTo>
                      <a:lnTo>
                        <a:pt x="2376" y="3382"/>
                      </a:lnTo>
                      <a:lnTo>
                        <a:pt x="2402" y="3395"/>
                      </a:lnTo>
                      <a:lnTo>
                        <a:pt x="2427" y="3409"/>
                      </a:lnTo>
                      <a:lnTo>
                        <a:pt x="2450" y="3424"/>
                      </a:lnTo>
                      <a:lnTo>
                        <a:pt x="2471" y="3440"/>
                      </a:lnTo>
                      <a:lnTo>
                        <a:pt x="2491" y="3458"/>
                      </a:lnTo>
                      <a:lnTo>
                        <a:pt x="2508" y="3477"/>
                      </a:lnTo>
                      <a:lnTo>
                        <a:pt x="2524" y="3498"/>
                      </a:lnTo>
                      <a:lnTo>
                        <a:pt x="2530" y="3508"/>
                      </a:lnTo>
                      <a:lnTo>
                        <a:pt x="2536" y="3520"/>
                      </a:lnTo>
                      <a:lnTo>
                        <a:pt x="2542" y="3531"/>
                      </a:lnTo>
                      <a:lnTo>
                        <a:pt x="2548" y="3543"/>
                      </a:lnTo>
                      <a:lnTo>
                        <a:pt x="2553" y="3555"/>
                      </a:lnTo>
                      <a:lnTo>
                        <a:pt x="2557" y="3569"/>
                      </a:lnTo>
                      <a:lnTo>
                        <a:pt x="2564" y="3596"/>
                      </a:lnTo>
                      <a:lnTo>
                        <a:pt x="2570" y="3625"/>
                      </a:lnTo>
                      <a:lnTo>
                        <a:pt x="2573" y="3657"/>
                      </a:lnTo>
                      <a:lnTo>
                        <a:pt x="2574" y="3690"/>
                      </a:lnTo>
                      <a:lnTo>
                        <a:pt x="2574" y="4005"/>
                      </a:lnTo>
                      <a:lnTo>
                        <a:pt x="3124" y="4005"/>
                      </a:lnTo>
                      <a:lnTo>
                        <a:pt x="3124" y="1965"/>
                      </a:lnTo>
                      <a:lnTo>
                        <a:pt x="136" y="1965"/>
                      </a:lnTo>
                      <a:lnTo>
                        <a:pt x="136" y="4005"/>
                      </a:lnTo>
                      <a:lnTo>
                        <a:pt x="688" y="4005"/>
                      </a:lnTo>
                      <a:lnTo>
                        <a:pt x="687" y="3690"/>
                      </a:lnTo>
                      <a:lnTo>
                        <a:pt x="687" y="3690"/>
                      </a:lnTo>
                      <a:lnTo>
                        <a:pt x="688" y="3657"/>
                      </a:lnTo>
                      <a:lnTo>
                        <a:pt x="691" y="3625"/>
                      </a:lnTo>
                      <a:lnTo>
                        <a:pt x="696" y="3596"/>
                      </a:lnTo>
                      <a:lnTo>
                        <a:pt x="703" y="3568"/>
                      </a:lnTo>
                      <a:lnTo>
                        <a:pt x="708" y="3555"/>
                      </a:lnTo>
                      <a:lnTo>
                        <a:pt x="713" y="3543"/>
                      </a:lnTo>
                      <a:lnTo>
                        <a:pt x="718" y="3531"/>
                      </a:lnTo>
                      <a:lnTo>
                        <a:pt x="724" y="3520"/>
                      </a:lnTo>
                      <a:lnTo>
                        <a:pt x="731" y="3508"/>
                      </a:lnTo>
                      <a:lnTo>
                        <a:pt x="737" y="3498"/>
                      </a:lnTo>
                      <a:lnTo>
                        <a:pt x="752" y="3477"/>
                      </a:lnTo>
                      <a:lnTo>
                        <a:pt x="769" y="3458"/>
                      </a:lnTo>
                      <a:lnTo>
                        <a:pt x="789" y="3440"/>
                      </a:lnTo>
                      <a:lnTo>
                        <a:pt x="810" y="3424"/>
                      </a:lnTo>
                      <a:lnTo>
                        <a:pt x="833" y="3409"/>
                      </a:lnTo>
                      <a:lnTo>
                        <a:pt x="858" y="3395"/>
                      </a:lnTo>
                      <a:lnTo>
                        <a:pt x="884" y="3382"/>
                      </a:lnTo>
                      <a:lnTo>
                        <a:pt x="914" y="3369"/>
                      </a:lnTo>
                      <a:lnTo>
                        <a:pt x="944" y="3356"/>
                      </a:lnTo>
                      <a:lnTo>
                        <a:pt x="1340" y="3209"/>
                      </a:lnTo>
                      <a:lnTo>
                        <a:pt x="1340" y="3083"/>
                      </a:lnTo>
                      <a:lnTo>
                        <a:pt x="1340" y="3083"/>
                      </a:lnTo>
                      <a:lnTo>
                        <a:pt x="1324" y="3073"/>
                      </a:lnTo>
                      <a:lnTo>
                        <a:pt x="1308" y="3061"/>
                      </a:lnTo>
                      <a:lnTo>
                        <a:pt x="1293" y="3050"/>
                      </a:lnTo>
                      <a:lnTo>
                        <a:pt x="1280" y="3037"/>
                      </a:lnTo>
                      <a:lnTo>
                        <a:pt x="1267" y="3025"/>
                      </a:lnTo>
                      <a:lnTo>
                        <a:pt x="1255" y="3011"/>
                      </a:lnTo>
                      <a:lnTo>
                        <a:pt x="1244" y="2998"/>
                      </a:lnTo>
                      <a:lnTo>
                        <a:pt x="1235" y="2983"/>
                      </a:lnTo>
                      <a:lnTo>
                        <a:pt x="1235" y="2983"/>
                      </a:lnTo>
                      <a:lnTo>
                        <a:pt x="1223" y="2965"/>
                      </a:lnTo>
                      <a:lnTo>
                        <a:pt x="1214" y="2947"/>
                      </a:lnTo>
                      <a:lnTo>
                        <a:pt x="1206" y="2928"/>
                      </a:lnTo>
                      <a:lnTo>
                        <a:pt x="1199" y="2910"/>
                      </a:lnTo>
                      <a:lnTo>
                        <a:pt x="1193" y="2891"/>
                      </a:lnTo>
                      <a:lnTo>
                        <a:pt x="1188" y="2871"/>
                      </a:lnTo>
                      <a:lnTo>
                        <a:pt x="1183" y="2851"/>
                      </a:lnTo>
                      <a:lnTo>
                        <a:pt x="1179" y="2832"/>
                      </a:lnTo>
                      <a:lnTo>
                        <a:pt x="1177" y="2812"/>
                      </a:lnTo>
                      <a:lnTo>
                        <a:pt x="1175" y="2792"/>
                      </a:lnTo>
                      <a:lnTo>
                        <a:pt x="1172" y="2752"/>
                      </a:lnTo>
                      <a:lnTo>
                        <a:pt x="1171" y="2712"/>
                      </a:lnTo>
                      <a:lnTo>
                        <a:pt x="1171" y="2673"/>
                      </a:lnTo>
                      <a:lnTo>
                        <a:pt x="1171" y="2673"/>
                      </a:lnTo>
                      <a:lnTo>
                        <a:pt x="1171" y="2633"/>
                      </a:lnTo>
                      <a:lnTo>
                        <a:pt x="1172" y="2594"/>
                      </a:lnTo>
                      <a:lnTo>
                        <a:pt x="1175" y="2553"/>
                      </a:lnTo>
                      <a:lnTo>
                        <a:pt x="1177" y="2532"/>
                      </a:lnTo>
                      <a:lnTo>
                        <a:pt x="1179" y="2511"/>
                      </a:lnTo>
                      <a:lnTo>
                        <a:pt x="1183" y="2491"/>
                      </a:lnTo>
                      <a:lnTo>
                        <a:pt x="1188" y="2470"/>
                      </a:lnTo>
                      <a:lnTo>
                        <a:pt x="1192" y="2450"/>
                      </a:lnTo>
                      <a:lnTo>
                        <a:pt x="1198" y="2430"/>
                      </a:lnTo>
                      <a:lnTo>
                        <a:pt x="1205" y="2411"/>
                      </a:lnTo>
                      <a:lnTo>
                        <a:pt x="1214" y="2391"/>
                      </a:lnTo>
                      <a:lnTo>
                        <a:pt x="1222" y="2372"/>
                      </a:lnTo>
                      <a:lnTo>
                        <a:pt x="1233" y="2353"/>
                      </a:lnTo>
                      <a:lnTo>
                        <a:pt x="1233" y="2353"/>
                      </a:lnTo>
                      <a:lnTo>
                        <a:pt x="1245" y="2334"/>
                      </a:lnTo>
                      <a:lnTo>
                        <a:pt x="1259" y="2315"/>
                      </a:lnTo>
                      <a:lnTo>
                        <a:pt x="1273" y="2299"/>
                      </a:lnTo>
                      <a:lnTo>
                        <a:pt x="1290" y="2282"/>
                      </a:lnTo>
                      <a:lnTo>
                        <a:pt x="1308" y="2266"/>
                      </a:lnTo>
                      <a:lnTo>
                        <a:pt x="1328" y="2252"/>
                      </a:lnTo>
                      <a:lnTo>
                        <a:pt x="1350" y="2238"/>
                      </a:lnTo>
                      <a:lnTo>
                        <a:pt x="1373" y="2225"/>
                      </a:lnTo>
                      <a:lnTo>
                        <a:pt x="1397" y="2215"/>
                      </a:lnTo>
                      <a:lnTo>
                        <a:pt x="1424" y="2204"/>
                      </a:lnTo>
                      <a:lnTo>
                        <a:pt x="1453" y="2196"/>
                      </a:lnTo>
                      <a:lnTo>
                        <a:pt x="1484" y="2189"/>
                      </a:lnTo>
                      <a:lnTo>
                        <a:pt x="1517" y="2184"/>
                      </a:lnTo>
                      <a:lnTo>
                        <a:pt x="1553" y="2179"/>
                      </a:lnTo>
                      <a:lnTo>
                        <a:pt x="1590" y="2177"/>
                      </a:lnTo>
                      <a:lnTo>
                        <a:pt x="1630" y="2176"/>
                      </a:lnTo>
                      <a:lnTo>
                        <a:pt x="1630" y="2176"/>
                      </a:lnTo>
                      <a:close/>
                      <a:moveTo>
                        <a:pt x="1912" y="2422"/>
                      </a:moveTo>
                      <a:lnTo>
                        <a:pt x="1912" y="2422"/>
                      </a:lnTo>
                      <a:lnTo>
                        <a:pt x="1903" y="2411"/>
                      </a:lnTo>
                      <a:lnTo>
                        <a:pt x="1895" y="2399"/>
                      </a:lnTo>
                      <a:lnTo>
                        <a:pt x="1884" y="2389"/>
                      </a:lnTo>
                      <a:lnTo>
                        <a:pt x="1874" y="2378"/>
                      </a:lnTo>
                      <a:lnTo>
                        <a:pt x="1861" y="2369"/>
                      </a:lnTo>
                      <a:lnTo>
                        <a:pt x="1848" y="2359"/>
                      </a:lnTo>
                      <a:lnTo>
                        <a:pt x="1833" y="2351"/>
                      </a:lnTo>
                      <a:lnTo>
                        <a:pt x="1817" y="2344"/>
                      </a:lnTo>
                      <a:lnTo>
                        <a:pt x="1800" y="2336"/>
                      </a:lnTo>
                      <a:lnTo>
                        <a:pt x="1780" y="2330"/>
                      </a:lnTo>
                      <a:lnTo>
                        <a:pt x="1760" y="2325"/>
                      </a:lnTo>
                      <a:lnTo>
                        <a:pt x="1737" y="2321"/>
                      </a:lnTo>
                      <a:lnTo>
                        <a:pt x="1713" y="2316"/>
                      </a:lnTo>
                      <a:lnTo>
                        <a:pt x="1688" y="2314"/>
                      </a:lnTo>
                      <a:lnTo>
                        <a:pt x="1659" y="2312"/>
                      </a:lnTo>
                      <a:lnTo>
                        <a:pt x="1630" y="2312"/>
                      </a:lnTo>
                      <a:lnTo>
                        <a:pt x="1630" y="2312"/>
                      </a:lnTo>
                      <a:lnTo>
                        <a:pt x="1601" y="2312"/>
                      </a:lnTo>
                      <a:lnTo>
                        <a:pt x="1574" y="2314"/>
                      </a:lnTo>
                      <a:lnTo>
                        <a:pt x="1548" y="2316"/>
                      </a:lnTo>
                      <a:lnTo>
                        <a:pt x="1523" y="2321"/>
                      </a:lnTo>
                      <a:lnTo>
                        <a:pt x="1501" y="2325"/>
                      </a:lnTo>
                      <a:lnTo>
                        <a:pt x="1481" y="2330"/>
                      </a:lnTo>
                      <a:lnTo>
                        <a:pt x="1461" y="2336"/>
                      </a:lnTo>
                      <a:lnTo>
                        <a:pt x="1444" y="2343"/>
                      </a:lnTo>
                      <a:lnTo>
                        <a:pt x="1427" y="2351"/>
                      </a:lnTo>
                      <a:lnTo>
                        <a:pt x="1413" y="2359"/>
                      </a:lnTo>
                      <a:lnTo>
                        <a:pt x="1399" y="2369"/>
                      </a:lnTo>
                      <a:lnTo>
                        <a:pt x="1386" y="2378"/>
                      </a:lnTo>
                      <a:lnTo>
                        <a:pt x="1376" y="2389"/>
                      </a:lnTo>
                      <a:lnTo>
                        <a:pt x="1366" y="2399"/>
                      </a:lnTo>
                      <a:lnTo>
                        <a:pt x="1357" y="2411"/>
                      </a:lnTo>
                      <a:lnTo>
                        <a:pt x="1350" y="2422"/>
                      </a:lnTo>
                      <a:lnTo>
                        <a:pt x="1350" y="2422"/>
                      </a:lnTo>
                      <a:lnTo>
                        <a:pt x="1342" y="2436"/>
                      </a:lnTo>
                      <a:lnTo>
                        <a:pt x="1336" y="2449"/>
                      </a:lnTo>
                      <a:lnTo>
                        <a:pt x="1330" y="2464"/>
                      </a:lnTo>
                      <a:lnTo>
                        <a:pt x="1326" y="2479"/>
                      </a:lnTo>
                      <a:lnTo>
                        <a:pt x="1322" y="2493"/>
                      </a:lnTo>
                      <a:lnTo>
                        <a:pt x="1317" y="2509"/>
                      </a:lnTo>
                      <a:lnTo>
                        <a:pt x="1312" y="2541"/>
                      </a:lnTo>
                      <a:lnTo>
                        <a:pt x="1309" y="2574"/>
                      </a:lnTo>
                      <a:lnTo>
                        <a:pt x="1308" y="2607"/>
                      </a:lnTo>
                      <a:lnTo>
                        <a:pt x="1307" y="2641"/>
                      </a:lnTo>
                      <a:lnTo>
                        <a:pt x="1307" y="2673"/>
                      </a:lnTo>
                      <a:lnTo>
                        <a:pt x="1307" y="2673"/>
                      </a:lnTo>
                      <a:lnTo>
                        <a:pt x="1307" y="2705"/>
                      </a:lnTo>
                      <a:lnTo>
                        <a:pt x="1308" y="2737"/>
                      </a:lnTo>
                      <a:lnTo>
                        <a:pt x="1309" y="2768"/>
                      </a:lnTo>
                      <a:lnTo>
                        <a:pt x="1312" y="2800"/>
                      </a:lnTo>
                      <a:lnTo>
                        <a:pt x="1317" y="2830"/>
                      </a:lnTo>
                      <a:lnTo>
                        <a:pt x="1321" y="2845"/>
                      </a:lnTo>
                      <a:lnTo>
                        <a:pt x="1325" y="2858"/>
                      </a:lnTo>
                      <a:lnTo>
                        <a:pt x="1330" y="2872"/>
                      </a:lnTo>
                      <a:lnTo>
                        <a:pt x="1335" y="2885"/>
                      </a:lnTo>
                      <a:lnTo>
                        <a:pt x="1341" y="2897"/>
                      </a:lnTo>
                      <a:lnTo>
                        <a:pt x="1348" y="2909"/>
                      </a:lnTo>
                      <a:lnTo>
                        <a:pt x="1348" y="2909"/>
                      </a:lnTo>
                      <a:lnTo>
                        <a:pt x="1356" y="2920"/>
                      </a:lnTo>
                      <a:lnTo>
                        <a:pt x="1364" y="2931"/>
                      </a:lnTo>
                      <a:lnTo>
                        <a:pt x="1374" y="2940"/>
                      </a:lnTo>
                      <a:lnTo>
                        <a:pt x="1385" y="2949"/>
                      </a:lnTo>
                      <a:lnTo>
                        <a:pt x="1398" y="2959"/>
                      </a:lnTo>
                      <a:lnTo>
                        <a:pt x="1412" y="2967"/>
                      </a:lnTo>
                      <a:lnTo>
                        <a:pt x="1426" y="2975"/>
                      </a:lnTo>
                      <a:lnTo>
                        <a:pt x="1442" y="2982"/>
                      </a:lnTo>
                      <a:lnTo>
                        <a:pt x="1460" y="2987"/>
                      </a:lnTo>
                      <a:lnTo>
                        <a:pt x="1480" y="2993"/>
                      </a:lnTo>
                      <a:lnTo>
                        <a:pt x="1500" y="2998"/>
                      </a:lnTo>
                      <a:lnTo>
                        <a:pt x="1522" y="3002"/>
                      </a:lnTo>
                      <a:lnTo>
                        <a:pt x="1546" y="3005"/>
                      </a:lnTo>
                      <a:lnTo>
                        <a:pt x="1573" y="3007"/>
                      </a:lnTo>
                      <a:lnTo>
                        <a:pt x="1601" y="3009"/>
                      </a:lnTo>
                      <a:lnTo>
                        <a:pt x="1630" y="3009"/>
                      </a:lnTo>
                      <a:lnTo>
                        <a:pt x="1630" y="3009"/>
                      </a:lnTo>
                      <a:lnTo>
                        <a:pt x="1659" y="3009"/>
                      </a:lnTo>
                      <a:lnTo>
                        <a:pt x="1688" y="3007"/>
                      </a:lnTo>
                      <a:lnTo>
                        <a:pt x="1714" y="3005"/>
                      </a:lnTo>
                      <a:lnTo>
                        <a:pt x="1738" y="3002"/>
                      </a:lnTo>
                      <a:lnTo>
                        <a:pt x="1760" y="2998"/>
                      </a:lnTo>
                      <a:lnTo>
                        <a:pt x="1781" y="2993"/>
                      </a:lnTo>
                      <a:lnTo>
                        <a:pt x="1801" y="2987"/>
                      </a:lnTo>
                      <a:lnTo>
                        <a:pt x="1818" y="2982"/>
                      </a:lnTo>
                      <a:lnTo>
                        <a:pt x="1834" y="2975"/>
                      </a:lnTo>
                      <a:lnTo>
                        <a:pt x="1850" y="2967"/>
                      </a:lnTo>
                      <a:lnTo>
                        <a:pt x="1863" y="2959"/>
                      </a:lnTo>
                      <a:lnTo>
                        <a:pt x="1875" y="2949"/>
                      </a:lnTo>
                      <a:lnTo>
                        <a:pt x="1886" y="2940"/>
                      </a:lnTo>
                      <a:lnTo>
                        <a:pt x="1896" y="2931"/>
                      </a:lnTo>
                      <a:lnTo>
                        <a:pt x="1905" y="2920"/>
                      </a:lnTo>
                      <a:lnTo>
                        <a:pt x="1913" y="2909"/>
                      </a:lnTo>
                      <a:lnTo>
                        <a:pt x="1913" y="2909"/>
                      </a:lnTo>
                      <a:lnTo>
                        <a:pt x="1920" y="2897"/>
                      </a:lnTo>
                      <a:lnTo>
                        <a:pt x="1925" y="2885"/>
                      </a:lnTo>
                      <a:lnTo>
                        <a:pt x="1931" y="2872"/>
                      </a:lnTo>
                      <a:lnTo>
                        <a:pt x="1936" y="2858"/>
                      </a:lnTo>
                      <a:lnTo>
                        <a:pt x="1940" y="2844"/>
                      </a:lnTo>
                      <a:lnTo>
                        <a:pt x="1943" y="2830"/>
                      </a:lnTo>
                      <a:lnTo>
                        <a:pt x="1948" y="2800"/>
                      </a:lnTo>
                      <a:lnTo>
                        <a:pt x="1951" y="2768"/>
                      </a:lnTo>
                      <a:lnTo>
                        <a:pt x="1953" y="2737"/>
                      </a:lnTo>
                      <a:lnTo>
                        <a:pt x="1953" y="2705"/>
                      </a:lnTo>
                      <a:lnTo>
                        <a:pt x="1954" y="2673"/>
                      </a:lnTo>
                      <a:lnTo>
                        <a:pt x="1954" y="2673"/>
                      </a:lnTo>
                      <a:lnTo>
                        <a:pt x="1953" y="2641"/>
                      </a:lnTo>
                      <a:lnTo>
                        <a:pt x="1953" y="2607"/>
                      </a:lnTo>
                      <a:lnTo>
                        <a:pt x="1951" y="2574"/>
                      </a:lnTo>
                      <a:lnTo>
                        <a:pt x="1948" y="2541"/>
                      </a:lnTo>
                      <a:lnTo>
                        <a:pt x="1943" y="2509"/>
                      </a:lnTo>
                      <a:lnTo>
                        <a:pt x="1939" y="2493"/>
                      </a:lnTo>
                      <a:lnTo>
                        <a:pt x="1935" y="2479"/>
                      </a:lnTo>
                      <a:lnTo>
                        <a:pt x="1930" y="2464"/>
                      </a:lnTo>
                      <a:lnTo>
                        <a:pt x="1925" y="2449"/>
                      </a:lnTo>
                      <a:lnTo>
                        <a:pt x="1918" y="2436"/>
                      </a:lnTo>
                      <a:lnTo>
                        <a:pt x="1912" y="2422"/>
                      </a:lnTo>
                      <a:lnTo>
                        <a:pt x="1912" y="2422"/>
                      </a:lnTo>
                      <a:close/>
                      <a:moveTo>
                        <a:pt x="1698" y="1829"/>
                      </a:moveTo>
                      <a:lnTo>
                        <a:pt x="2099" y="1829"/>
                      </a:lnTo>
                      <a:lnTo>
                        <a:pt x="2099" y="1621"/>
                      </a:lnTo>
                      <a:lnTo>
                        <a:pt x="2099" y="1621"/>
                      </a:lnTo>
                      <a:lnTo>
                        <a:pt x="2099" y="1613"/>
                      </a:lnTo>
                      <a:lnTo>
                        <a:pt x="2100" y="1607"/>
                      </a:lnTo>
                      <a:lnTo>
                        <a:pt x="2102" y="1600"/>
                      </a:lnTo>
                      <a:lnTo>
                        <a:pt x="2104" y="1593"/>
                      </a:lnTo>
                      <a:lnTo>
                        <a:pt x="2107" y="1588"/>
                      </a:lnTo>
                      <a:lnTo>
                        <a:pt x="2110" y="1582"/>
                      </a:lnTo>
                      <a:lnTo>
                        <a:pt x="2119" y="1573"/>
                      </a:lnTo>
                      <a:lnTo>
                        <a:pt x="2129" y="1564"/>
                      </a:lnTo>
                      <a:lnTo>
                        <a:pt x="2134" y="1560"/>
                      </a:lnTo>
                      <a:lnTo>
                        <a:pt x="2141" y="1558"/>
                      </a:lnTo>
                      <a:lnTo>
                        <a:pt x="2147" y="1556"/>
                      </a:lnTo>
                      <a:lnTo>
                        <a:pt x="2153" y="1554"/>
                      </a:lnTo>
                      <a:lnTo>
                        <a:pt x="2159" y="1553"/>
                      </a:lnTo>
                      <a:lnTo>
                        <a:pt x="2167" y="1553"/>
                      </a:lnTo>
                      <a:lnTo>
                        <a:pt x="2167" y="1553"/>
                      </a:lnTo>
                      <a:lnTo>
                        <a:pt x="2174" y="1553"/>
                      </a:lnTo>
                      <a:lnTo>
                        <a:pt x="2180" y="1554"/>
                      </a:lnTo>
                      <a:lnTo>
                        <a:pt x="2187" y="1556"/>
                      </a:lnTo>
                      <a:lnTo>
                        <a:pt x="2193" y="1558"/>
                      </a:lnTo>
                      <a:lnTo>
                        <a:pt x="2199" y="1561"/>
                      </a:lnTo>
                      <a:lnTo>
                        <a:pt x="2204" y="1564"/>
                      </a:lnTo>
                      <a:lnTo>
                        <a:pt x="2215" y="1573"/>
                      </a:lnTo>
                      <a:lnTo>
                        <a:pt x="2223" y="1582"/>
                      </a:lnTo>
                      <a:lnTo>
                        <a:pt x="2226" y="1588"/>
                      </a:lnTo>
                      <a:lnTo>
                        <a:pt x="2230" y="1593"/>
                      </a:lnTo>
                      <a:lnTo>
                        <a:pt x="2232" y="1600"/>
                      </a:lnTo>
                      <a:lnTo>
                        <a:pt x="2234" y="1607"/>
                      </a:lnTo>
                      <a:lnTo>
                        <a:pt x="2235" y="1613"/>
                      </a:lnTo>
                      <a:lnTo>
                        <a:pt x="2235" y="1621"/>
                      </a:lnTo>
                      <a:lnTo>
                        <a:pt x="2235" y="1829"/>
                      </a:lnTo>
                      <a:lnTo>
                        <a:pt x="2438" y="1829"/>
                      </a:lnTo>
                      <a:lnTo>
                        <a:pt x="2438" y="1514"/>
                      </a:lnTo>
                      <a:lnTo>
                        <a:pt x="2438" y="1514"/>
                      </a:lnTo>
                      <a:lnTo>
                        <a:pt x="2437" y="1491"/>
                      </a:lnTo>
                      <a:lnTo>
                        <a:pt x="2435" y="1471"/>
                      </a:lnTo>
                      <a:lnTo>
                        <a:pt x="2431" y="1451"/>
                      </a:lnTo>
                      <a:lnTo>
                        <a:pt x="2427" y="1434"/>
                      </a:lnTo>
                      <a:lnTo>
                        <a:pt x="2421" y="1419"/>
                      </a:lnTo>
                      <a:lnTo>
                        <a:pt x="2414" y="1404"/>
                      </a:lnTo>
                      <a:lnTo>
                        <a:pt x="2405" y="1391"/>
                      </a:lnTo>
                      <a:lnTo>
                        <a:pt x="2396" y="1379"/>
                      </a:lnTo>
                      <a:lnTo>
                        <a:pt x="2384" y="1367"/>
                      </a:lnTo>
                      <a:lnTo>
                        <a:pt x="2372" y="1358"/>
                      </a:lnTo>
                      <a:lnTo>
                        <a:pt x="2358" y="1349"/>
                      </a:lnTo>
                      <a:lnTo>
                        <a:pt x="2344" y="1339"/>
                      </a:lnTo>
                      <a:lnTo>
                        <a:pt x="2327" y="1331"/>
                      </a:lnTo>
                      <a:lnTo>
                        <a:pt x="2309" y="1324"/>
                      </a:lnTo>
                      <a:lnTo>
                        <a:pt x="2269" y="1308"/>
                      </a:lnTo>
                      <a:lnTo>
                        <a:pt x="1878" y="1162"/>
                      </a:lnTo>
                      <a:lnTo>
                        <a:pt x="1698" y="1424"/>
                      </a:lnTo>
                      <a:lnTo>
                        <a:pt x="1698" y="1829"/>
                      </a:lnTo>
                      <a:lnTo>
                        <a:pt x="1698" y="1829"/>
                      </a:lnTo>
                      <a:close/>
                      <a:moveTo>
                        <a:pt x="1522" y="261"/>
                      </a:moveTo>
                      <a:lnTo>
                        <a:pt x="1522" y="261"/>
                      </a:lnTo>
                      <a:lnTo>
                        <a:pt x="1542" y="260"/>
                      </a:lnTo>
                      <a:lnTo>
                        <a:pt x="1566" y="257"/>
                      </a:lnTo>
                      <a:lnTo>
                        <a:pt x="1593" y="252"/>
                      </a:lnTo>
                      <a:lnTo>
                        <a:pt x="1606" y="249"/>
                      </a:lnTo>
                      <a:lnTo>
                        <a:pt x="1619" y="246"/>
                      </a:lnTo>
                      <a:lnTo>
                        <a:pt x="1631" y="241"/>
                      </a:lnTo>
                      <a:lnTo>
                        <a:pt x="1644" y="235"/>
                      </a:lnTo>
                      <a:lnTo>
                        <a:pt x="1654" y="229"/>
                      </a:lnTo>
                      <a:lnTo>
                        <a:pt x="1664" y="222"/>
                      </a:lnTo>
                      <a:lnTo>
                        <a:pt x="1672" y="213"/>
                      </a:lnTo>
                      <a:lnTo>
                        <a:pt x="1678" y="204"/>
                      </a:lnTo>
                      <a:lnTo>
                        <a:pt x="1682" y="194"/>
                      </a:lnTo>
                      <a:lnTo>
                        <a:pt x="1684" y="188"/>
                      </a:lnTo>
                      <a:lnTo>
                        <a:pt x="1684" y="182"/>
                      </a:lnTo>
                      <a:lnTo>
                        <a:pt x="1684" y="182"/>
                      </a:lnTo>
                      <a:lnTo>
                        <a:pt x="1684" y="177"/>
                      </a:lnTo>
                      <a:lnTo>
                        <a:pt x="1684" y="172"/>
                      </a:lnTo>
                      <a:lnTo>
                        <a:pt x="1681" y="166"/>
                      </a:lnTo>
                      <a:lnTo>
                        <a:pt x="1680" y="162"/>
                      </a:lnTo>
                      <a:lnTo>
                        <a:pt x="1675" y="154"/>
                      </a:lnTo>
                      <a:lnTo>
                        <a:pt x="1668" y="148"/>
                      </a:lnTo>
                      <a:lnTo>
                        <a:pt x="1660" y="142"/>
                      </a:lnTo>
                      <a:lnTo>
                        <a:pt x="1651" y="138"/>
                      </a:lnTo>
                      <a:lnTo>
                        <a:pt x="1641" y="136"/>
                      </a:lnTo>
                      <a:lnTo>
                        <a:pt x="1630" y="136"/>
                      </a:lnTo>
                      <a:lnTo>
                        <a:pt x="1630" y="136"/>
                      </a:lnTo>
                      <a:lnTo>
                        <a:pt x="1601" y="136"/>
                      </a:lnTo>
                      <a:lnTo>
                        <a:pt x="1574" y="138"/>
                      </a:lnTo>
                      <a:lnTo>
                        <a:pt x="1548" y="140"/>
                      </a:lnTo>
                      <a:lnTo>
                        <a:pt x="1523" y="144"/>
                      </a:lnTo>
                      <a:lnTo>
                        <a:pt x="1501" y="149"/>
                      </a:lnTo>
                      <a:lnTo>
                        <a:pt x="1481" y="154"/>
                      </a:lnTo>
                      <a:lnTo>
                        <a:pt x="1461" y="160"/>
                      </a:lnTo>
                      <a:lnTo>
                        <a:pt x="1444" y="166"/>
                      </a:lnTo>
                      <a:lnTo>
                        <a:pt x="1427" y="175"/>
                      </a:lnTo>
                      <a:lnTo>
                        <a:pt x="1413" y="183"/>
                      </a:lnTo>
                      <a:lnTo>
                        <a:pt x="1399" y="193"/>
                      </a:lnTo>
                      <a:lnTo>
                        <a:pt x="1386" y="202"/>
                      </a:lnTo>
                      <a:lnTo>
                        <a:pt x="1376" y="212"/>
                      </a:lnTo>
                      <a:lnTo>
                        <a:pt x="1366" y="223"/>
                      </a:lnTo>
                      <a:lnTo>
                        <a:pt x="1357" y="234"/>
                      </a:lnTo>
                      <a:lnTo>
                        <a:pt x="1350" y="246"/>
                      </a:lnTo>
                      <a:lnTo>
                        <a:pt x="1350" y="246"/>
                      </a:lnTo>
                      <a:lnTo>
                        <a:pt x="1342" y="260"/>
                      </a:lnTo>
                      <a:lnTo>
                        <a:pt x="1336" y="273"/>
                      </a:lnTo>
                      <a:lnTo>
                        <a:pt x="1330" y="287"/>
                      </a:lnTo>
                      <a:lnTo>
                        <a:pt x="1326" y="302"/>
                      </a:lnTo>
                      <a:lnTo>
                        <a:pt x="1322" y="317"/>
                      </a:lnTo>
                      <a:lnTo>
                        <a:pt x="1317" y="333"/>
                      </a:lnTo>
                      <a:lnTo>
                        <a:pt x="1312" y="365"/>
                      </a:lnTo>
                      <a:lnTo>
                        <a:pt x="1309" y="398"/>
                      </a:lnTo>
                      <a:lnTo>
                        <a:pt x="1308" y="431"/>
                      </a:lnTo>
                      <a:lnTo>
                        <a:pt x="1307" y="465"/>
                      </a:lnTo>
                      <a:lnTo>
                        <a:pt x="1307" y="497"/>
                      </a:lnTo>
                      <a:lnTo>
                        <a:pt x="1307" y="497"/>
                      </a:lnTo>
                      <a:lnTo>
                        <a:pt x="1307" y="528"/>
                      </a:lnTo>
                      <a:lnTo>
                        <a:pt x="1308" y="561"/>
                      </a:lnTo>
                      <a:lnTo>
                        <a:pt x="1309" y="592"/>
                      </a:lnTo>
                      <a:lnTo>
                        <a:pt x="1312" y="624"/>
                      </a:lnTo>
                      <a:lnTo>
                        <a:pt x="1317" y="654"/>
                      </a:lnTo>
                      <a:lnTo>
                        <a:pt x="1321" y="668"/>
                      </a:lnTo>
                      <a:lnTo>
                        <a:pt x="1325" y="682"/>
                      </a:lnTo>
                      <a:lnTo>
                        <a:pt x="1330" y="696"/>
                      </a:lnTo>
                      <a:lnTo>
                        <a:pt x="1335" y="708"/>
                      </a:lnTo>
                      <a:lnTo>
                        <a:pt x="1341" y="721"/>
                      </a:lnTo>
                      <a:lnTo>
                        <a:pt x="1348" y="732"/>
                      </a:lnTo>
                      <a:lnTo>
                        <a:pt x="1348" y="732"/>
                      </a:lnTo>
                      <a:lnTo>
                        <a:pt x="1356" y="744"/>
                      </a:lnTo>
                      <a:lnTo>
                        <a:pt x="1364" y="754"/>
                      </a:lnTo>
                      <a:lnTo>
                        <a:pt x="1374" y="764"/>
                      </a:lnTo>
                      <a:lnTo>
                        <a:pt x="1385" y="773"/>
                      </a:lnTo>
                      <a:lnTo>
                        <a:pt x="1398" y="783"/>
                      </a:lnTo>
                      <a:lnTo>
                        <a:pt x="1412" y="791"/>
                      </a:lnTo>
                      <a:lnTo>
                        <a:pt x="1426" y="798"/>
                      </a:lnTo>
                      <a:lnTo>
                        <a:pt x="1442" y="805"/>
                      </a:lnTo>
                      <a:lnTo>
                        <a:pt x="1460" y="811"/>
                      </a:lnTo>
                      <a:lnTo>
                        <a:pt x="1480" y="817"/>
                      </a:lnTo>
                      <a:lnTo>
                        <a:pt x="1500" y="821"/>
                      </a:lnTo>
                      <a:lnTo>
                        <a:pt x="1522" y="826"/>
                      </a:lnTo>
                      <a:lnTo>
                        <a:pt x="1546" y="829"/>
                      </a:lnTo>
                      <a:lnTo>
                        <a:pt x="1573" y="831"/>
                      </a:lnTo>
                      <a:lnTo>
                        <a:pt x="1601" y="833"/>
                      </a:lnTo>
                      <a:lnTo>
                        <a:pt x="1630" y="833"/>
                      </a:lnTo>
                      <a:lnTo>
                        <a:pt x="1630" y="833"/>
                      </a:lnTo>
                      <a:lnTo>
                        <a:pt x="1659" y="833"/>
                      </a:lnTo>
                      <a:lnTo>
                        <a:pt x="1688" y="831"/>
                      </a:lnTo>
                      <a:lnTo>
                        <a:pt x="1714" y="829"/>
                      </a:lnTo>
                      <a:lnTo>
                        <a:pt x="1738" y="826"/>
                      </a:lnTo>
                      <a:lnTo>
                        <a:pt x="1760" y="821"/>
                      </a:lnTo>
                      <a:lnTo>
                        <a:pt x="1781" y="817"/>
                      </a:lnTo>
                      <a:lnTo>
                        <a:pt x="1801" y="811"/>
                      </a:lnTo>
                      <a:lnTo>
                        <a:pt x="1818" y="805"/>
                      </a:lnTo>
                      <a:lnTo>
                        <a:pt x="1834" y="798"/>
                      </a:lnTo>
                      <a:lnTo>
                        <a:pt x="1850" y="791"/>
                      </a:lnTo>
                      <a:lnTo>
                        <a:pt x="1863" y="783"/>
                      </a:lnTo>
                      <a:lnTo>
                        <a:pt x="1875" y="773"/>
                      </a:lnTo>
                      <a:lnTo>
                        <a:pt x="1886" y="764"/>
                      </a:lnTo>
                      <a:lnTo>
                        <a:pt x="1896" y="754"/>
                      </a:lnTo>
                      <a:lnTo>
                        <a:pt x="1905" y="744"/>
                      </a:lnTo>
                      <a:lnTo>
                        <a:pt x="1913" y="732"/>
                      </a:lnTo>
                      <a:lnTo>
                        <a:pt x="1913" y="732"/>
                      </a:lnTo>
                      <a:lnTo>
                        <a:pt x="1920" y="721"/>
                      </a:lnTo>
                      <a:lnTo>
                        <a:pt x="1925" y="708"/>
                      </a:lnTo>
                      <a:lnTo>
                        <a:pt x="1931" y="696"/>
                      </a:lnTo>
                      <a:lnTo>
                        <a:pt x="1936" y="682"/>
                      </a:lnTo>
                      <a:lnTo>
                        <a:pt x="1940" y="668"/>
                      </a:lnTo>
                      <a:lnTo>
                        <a:pt x="1943" y="654"/>
                      </a:lnTo>
                      <a:lnTo>
                        <a:pt x="1948" y="624"/>
                      </a:lnTo>
                      <a:lnTo>
                        <a:pt x="1951" y="592"/>
                      </a:lnTo>
                      <a:lnTo>
                        <a:pt x="1953" y="561"/>
                      </a:lnTo>
                      <a:lnTo>
                        <a:pt x="1953" y="528"/>
                      </a:lnTo>
                      <a:lnTo>
                        <a:pt x="1954" y="497"/>
                      </a:lnTo>
                      <a:lnTo>
                        <a:pt x="1954" y="497"/>
                      </a:lnTo>
                      <a:lnTo>
                        <a:pt x="1953" y="465"/>
                      </a:lnTo>
                      <a:lnTo>
                        <a:pt x="1953" y="431"/>
                      </a:lnTo>
                      <a:lnTo>
                        <a:pt x="1951" y="398"/>
                      </a:lnTo>
                      <a:lnTo>
                        <a:pt x="1948" y="365"/>
                      </a:lnTo>
                      <a:lnTo>
                        <a:pt x="1943" y="333"/>
                      </a:lnTo>
                      <a:lnTo>
                        <a:pt x="1939" y="317"/>
                      </a:lnTo>
                      <a:lnTo>
                        <a:pt x="1935" y="302"/>
                      </a:lnTo>
                      <a:lnTo>
                        <a:pt x="1930" y="287"/>
                      </a:lnTo>
                      <a:lnTo>
                        <a:pt x="1925" y="273"/>
                      </a:lnTo>
                      <a:lnTo>
                        <a:pt x="1919" y="260"/>
                      </a:lnTo>
                      <a:lnTo>
                        <a:pt x="1912" y="246"/>
                      </a:lnTo>
                      <a:lnTo>
                        <a:pt x="1912" y="246"/>
                      </a:lnTo>
                      <a:lnTo>
                        <a:pt x="1903" y="234"/>
                      </a:lnTo>
                      <a:lnTo>
                        <a:pt x="1895" y="223"/>
                      </a:lnTo>
                      <a:lnTo>
                        <a:pt x="1885" y="212"/>
                      </a:lnTo>
                      <a:lnTo>
                        <a:pt x="1874" y="202"/>
                      </a:lnTo>
                      <a:lnTo>
                        <a:pt x="1862" y="193"/>
                      </a:lnTo>
                      <a:lnTo>
                        <a:pt x="1849" y="184"/>
                      </a:lnTo>
                      <a:lnTo>
                        <a:pt x="1835" y="176"/>
                      </a:lnTo>
                      <a:lnTo>
                        <a:pt x="1818" y="167"/>
                      </a:lnTo>
                      <a:lnTo>
                        <a:pt x="1818" y="167"/>
                      </a:lnTo>
                      <a:lnTo>
                        <a:pt x="1819" y="182"/>
                      </a:lnTo>
                      <a:lnTo>
                        <a:pt x="1818" y="197"/>
                      </a:lnTo>
                      <a:lnTo>
                        <a:pt x="1817" y="210"/>
                      </a:lnTo>
                      <a:lnTo>
                        <a:pt x="1815" y="224"/>
                      </a:lnTo>
                      <a:lnTo>
                        <a:pt x="1811" y="236"/>
                      </a:lnTo>
                      <a:lnTo>
                        <a:pt x="1807" y="249"/>
                      </a:lnTo>
                      <a:lnTo>
                        <a:pt x="1802" y="261"/>
                      </a:lnTo>
                      <a:lnTo>
                        <a:pt x="1796" y="272"/>
                      </a:lnTo>
                      <a:lnTo>
                        <a:pt x="1789" y="283"/>
                      </a:lnTo>
                      <a:lnTo>
                        <a:pt x="1782" y="292"/>
                      </a:lnTo>
                      <a:lnTo>
                        <a:pt x="1775" y="302"/>
                      </a:lnTo>
                      <a:lnTo>
                        <a:pt x="1765" y="311"/>
                      </a:lnTo>
                      <a:lnTo>
                        <a:pt x="1756" y="319"/>
                      </a:lnTo>
                      <a:lnTo>
                        <a:pt x="1746" y="328"/>
                      </a:lnTo>
                      <a:lnTo>
                        <a:pt x="1736" y="336"/>
                      </a:lnTo>
                      <a:lnTo>
                        <a:pt x="1725" y="342"/>
                      </a:lnTo>
                      <a:lnTo>
                        <a:pt x="1702" y="356"/>
                      </a:lnTo>
                      <a:lnTo>
                        <a:pt x="1678" y="366"/>
                      </a:lnTo>
                      <a:lnTo>
                        <a:pt x="1653" y="376"/>
                      </a:lnTo>
                      <a:lnTo>
                        <a:pt x="1627" y="383"/>
                      </a:lnTo>
                      <a:lnTo>
                        <a:pt x="1601" y="389"/>
                      </a:lnTo>
                      <a:lnTo>
                        <a:pt x="1575" y="392"/>
                      </a:lnTo>
                      <a:lnTo>
                        <a:pt x="1549" y="396"/>
                      </a:lnTo>
                      <a:lnTo>
                        <a:pt x="1522" y="396"/>
                      </a:lnTo>
                      <a:lnTo>
                        <a:pt x="1522" y="396"/>
                      </a:lnTo>
                      <a:lnTo>
                        <a:pt x="1515" y="396"/>
                      </a:lnTo>
                      <a:lnTo>
                        <a:pt x="1509" y="394"/>
                      </a:lnTo>
                      <a:lnTo>
                        <a:pt x="1503" y="393"/>
                      </a:lnTo>
                      <a:lnTo>
                        <a:pt x="1496" y="390"/>
                      </a:lnTo>
                      <a:lnTo>
                        <a:pt x="1490" y="388"/>
                      </a:lnTo>
                      <a:lnTo>
                        <a:pt x="1485" y="384"/>
                      </a:lnTo>
                      <a:lnTo>
                        <a:pt x="1474" y="376"/>
                      </a:lnTo>
                      <a:lnTo>
                        <a:pt x="1466" y="366"/>
                      </a:lnTo>
                      <a:lnTo>
                        <a:pt x="1463" y="360"/>
                      </a:lnTo>
                      <a:lnTo>
                        <a:pt x="1460" y="355"/>
                      </a:lnTo>
                      <a:lnTo>
                        <a:pt x="1458" y="348"/>
                      </a:lnTo>
                      <a:lnTo>
                        <a:pt x="1455" y="342"/>
                      </a:lnTo>
                      <a:lnTo>
                        <a:pt x="1454" y="335"/>
                      </a:lnTo>
                      <a:lnTo>
                        <a:pt x="1454" y="329"/>
                      </a:lnTo>
                      <a:lnTo>
                        <a:pt x="1454" y="329"/>
                      </a:lnTo>
                      <a:lnTo>
                        <a:pt x="1454" y="321"/>
                      </a:lnTo>
                      <a:lnTo>
                        <a:pt x="1455" y="314"/>
                      </a:lnTo>
                      <a:lnTo>
                        <a:pt x="1458" y="308"/>
                      </a:lnTo>
                      <a:lnTo>
                        <a:pt x="1460" y="301"/>
                      </a:lnTo>
                      <a:lnTo>
                        <a:pt x="1463" y="296"/>
                      </a:lnTo>
                      <a:lnTo>
                        <a:pt x="1466" y="290"/>
                      </a:lnTo>
                      <a:lnTo>
                        <a:pt x="1474" y="280"/>
                      </a:lnTo>
                      <a:lnTo>
                        <a:pt x="1485" y="272"/>
                      </a:lnTo>
                      <a:lnTo>
                        <a:pt x="1490" y="268"/>
                      </a:lnTo>
                      <a:lnTo>
                        <a:pt x="1496" y="266"/>
                      </a:lnTo>
                      <a:lnTo>
                        <a:pt x="1503" y="264"/>
                      </a:lnTo>
                      <a:lnTo>
                        <a:pt x="1509" y="262"/>
                      </a:lnTo>
                      <a:lnTo>
                        <a:pt x="1515" y="261"/>
                      </a:lnTo>
                      <a:lnTo>
                        <a:pt x="1522" y="261"/>
                      </a:lnTo>
                      <a:lnTo>
                        <a:pt x="1522" y="261"/>
                      </a:lnTo>
                      <a:close/>
                      <a:moveTo>
                        <a:pt x="1476" y="1059"/>
                      </a:moveTo>
                      <a:lnTo>
                        <a:pt x="1630" y="1284"/>
                      </a:lnTo>
                      <a:lnTo>
                        <a:pt x="1784" y="1059"/>
                      </a:lnTo>
                      <a:lnTo>
                        <a:pt x="1784" y="955"/>
                      </a:lnTo>
                      <a:lnTo>
                        <a:pt x="1784" y="955"/>
                      </a:lnTo>
                      <a:lnTo>
                        <a:pt x="1747" y="962"/>
                      </a:lnTo>
                      <a:lnTo>
                        <a:pt x="1710" y="966"/>
                      </a:lnTo>
                      <a:lnTo>
                        <a:pt x="1670" y="969"/>
                      </a:lnTo>
                      <a:lnTo>
                        <a:pt x="1630" y="969"/>
                      </a:lnTo>
                      <a:lnTo>
                        <a:pt x="1590" y="969"/>
                      </a:lnTo>
                      <a:lnTo>
                        <a:pt x="1551" y="966"/>
                      </a:lnTo>
                      <a:lnTo>
                        <a:pt x="1512" y="962"/>
                      </a:lnTo>
                      <a:lnTo>
                        <a:pt x="1476" y="955"/>
                      </a:lnTo>
                      <a:lnTo>
                        <a:pt x="1476" y="1059"/>
                      </a:lnTo>
                      <a:lnTo>
                        <a:pt x="1476" y="105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6017" tIns="48008" rIns="96017" bIns="480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890"/>
                </a:p>
              </p:txBody>
            </p:sp>
            <p:sp>
              <p:nvSpPr>
                <p:cNvPr id="164" name="Rectangle 163">
                  <a:extLst>
                    <a:ext uri="{FF2B5EF4-FFF2-40B4-BE49-F238E27FC236}">
                      <a16:creationId xmlns:a16="http://schemas.microsoft.com/office/drawing/2014/main" id="{6DC424D0-E6CB-9A42-B1A7-79177D414C6C}"/>
                    </a:ext>
                  </a:extLst>
                </p:cNvPr>
                <p:cNvSpPr/>
                <p:nvPr/>
              </p:nvSpPr>
              <p:spPr>
                <a:xfrm>
                  <a:off x="3329711" y="21141246"/>
                  <a:ext cx="1138422" cy="385339"/>
                </a:xfrm>
                <a:prstGeom prst="rect">
                  <a:avLst/>
                </a:prstGeom>
                <a:noFill/>
                <a:ln w="381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ko-KR" altLang="en-US" sz="1103" dirty="0">
                      <a:solidFill>
                        <a:schemeClr val="bg1"/>
                      </a:solidFill>
                      <a:latin typeface="Noto Sans KR Bold" panose="020B0500000000000000" pitchFamily="34" charset="-127"/>
                      <a:ea typeface="Noto Sans KR Bold" panose="020B0500000000000000" pitchFamily="34" charset="-127"/>
                    </a:rPr>
                    <a:t>면접전형</a:t>
                  </a:r>
                  <a:endParaRPr lang="en-US" altLang="ko-KR" sz="1103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endParaRPr>
                </a:p>
                <a:p>
                  <a:endParaRPr lang="en-US" altLang="ko-KR" sz="1103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endParaRPr>
                </a:p>
              </p:txBody>
            </p:sp>
            <p:sp>
              <p:nvSpPr>
                <p:cNvPr id="177" name="Rectangle 176">
                  <a:extLst>
                    <a:ext uri="{FF2B5EF4-FFF2-40B4-BE49-F238E27FC236}">
                      <a16:creationId xmlns:a16="http://schemas.microsoft.com/office/drawing/2014/main" id="{E0DCF862-C155-FC4E-B62F-A32B22EBC5FE}"/>
                    </a:ext>
                  </a:extLst>
                </p:cNvPr>
                <p:cNvSpPr/>
                <p:nvPr/>
              </p:nvSpPr>
              <p:spPr>
                <a:xfrm>
                  <a:off x="3411642" y="20325187"/>
                  <a:ext cx="1138422" cy="385339"/>
                </a:xfrm>
                <a:prstGeom prst="rect">
                  <a:avLst/>
                </a:prstGeom>
                <a:noFill/>
                <a:ln w="381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altLang="ko-KR" sz="1103" dirty="0">
                      <a:solidFill>
                        <a:schemeClr val="bg1"/>
                      </a:solidFill>
                      <a:latin typeface="Calibre" panose="020B0503030202060203" pitchFamily="34" charset="0"/>
                      <a:ea typeface="+mj-ea"/>
                    </a:rPr>
                    <a:t>STEP2</a:t>
                  </a:r>
                </a:p>
                <a:p>
                  <a:endParaRPr lang="en-US" altLang="ko-KR" sz="1103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endParaRPr>
                </a:p>
              </p:txBody>
            </p:sp>
          </p:grpSp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id="{D77463CA-2FFF-4A5F-8990-07A169ADCD84}"/>
                  </a:ext>
                </a:extLst>
              </p:cNvPr>
              <p:cNvGrpSpPr/>
              <p:nvPr/>
            </p:nvGrpSpPr>
            <p:grpSpPr>
              <a:xfrm>
                <a:off x="5143553" y="20274510"/>
                <a:ext cx="1556377" cy="1348604"/>
                <a:chOff x="4820262" y="20213546"/>
                <a:chExt cx="1556377" cy="1348604"/>
              </a:xfrm>
            </p:grpSpPr>
            <p:sp>
              <p:nvSpPr>
                <p:cNvPr id="173" name="Oval 172">
                  <a:extLst>
                    <a:ext uri="{FF2B5EF4-FFF2-40B4-BE49-F238E27FC236}">
                      <a16:creationId xmlns:a16="http://schemas.microsoft.com/office/drawing/2014/main" id="{1B1471A5-1FF2-B348-9F76-82F5506705CD}"/>
                    </a:ext>
                  </a:extLst>
                </p:cNvPr>
                <p:cNvSpPr/>
                <p:nvPr/>
              </p:nvSpPr>
              <p:spPr bwMode="auto">
                <a:xfrm>
                  <a:off x="4820262" y="20213546"/>
                  <a:ext cx="1348604" cy="1348604"/>
                </a:xfrm>
                <a:prstGeom prst="ellipse">
                  <a:avLst/>
                </a:prstGeom>
                <a:solidFill>
                  <a:srgbClr val="538184"/>
                </a:solidFill>
                <a:ln w="1587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75604" tIns="75604" rIns="75604" bIns="75604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960211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KR" sz="1260" dirty="0">
                    <a:latin typeface="Arial" charset="0"/>
                  </a:endParaRPr>
                </a:p>
              </p:txBody>
            </p:sp>
            <p:sp>
              <p:nvSpPr>
                <p:cNvPr id="162" name="Freeform 147">
                  <a:extLst>
                    <a:ext uri="{FF2B5EF4-FFF2-40B4-BE49-F238E27FC236}">
                      <a16:creationId xmlns:a16="http://schemas.microsoft.com/office/drawing/2014/main" id="{CDC4F5A6-2FEB-7A4B-9FCC-489D1E801C6C}"/>
                    </a:ext>
                  </a:extLst>
                </p:cNvPr>
                <p:cNvSpPr>
                  <a:spLocks noChangeAspect="1" noEditPoints="1"/>
                </p:cNvSpPr>
                <p:nvPr/>
              </p:nvSpPr>
              <p:spPr bwMode="auto">
                <a:xfrm>
                  <a:off x="5324867" y="20690735"/>
                  <a:ext cx="372149" cy="412704"/>
                </a:xfrm>
                <a:custGeom>
                  <a:avLst/>
                  <a:gdLst>
                    <a:gd name="T0" fmla="*/ 2417 w 3319"/>
                    <a:gd name="T1" fmla="*/ 0 h 3665"/>
                    <a:gd name="T2" fmla="*/ 2417 w 3319"/>
                    <a:gd name="T3" fmla="*/ 139 h 3665"/>
                    <a:gd name="T4" fmla="*/ 2210 w 3319"/>
                    <a:gd name="T5" fmla="*/ 346 h 3665"/>
                    <a:gd name="T6" fmla="*/ 829 w 3319"/>
                    <a:gd name="T7" fmla="*/ 346 h 3665"/>
                    <a:gd name="T8" fmla="*/ 484 w 3319"/>
                    <a:gd name="T9" fmla="*/ 692 h 3665"/>
                    <a:gd name="T10" fmla="*/ 484 w 3319"/>
                    <a:gd name="T11" fmla="*/ 553 h 3665"/>
                    <a:gd name="T12" fmla="*/ 3250 w 3319"/>
                    <a:gd name="T13" fmla="*/ 2213 h 3665"/>
                    <a:gd name="T14" fmla="*/ 2558 w 3319"/>
                    <a:gd name="T15" fmla="*/ 830 h 3665"/>
                    <a:gd name="T16" fmla="*/ 1746 w 3319"/>
                    <a:gd name="T17" fmla="*/ 1402 h 3665"/>
                    <a:gd name="T18" fmla="*/ 878 w 3319"/>
                    <a:gd name="T19" fmla="*/ 919 h 3665"/>
                    <a:gd name="T20" fmla="*/ 0 w 3319"/>
                    <a:gd name="T21" fmla="*/ 1176 h 3665"/>
                    <a:gd name="T22" fmla="*/ 414 w 3319"/>
                    <a:gd name="T23" fmla="*/ 3665 h 3665"/>
                    <a:gd name="T24" fmla="*/ 622 w 3319"/>
                    <a:gd name="T25" fmla="*/ 3665 h 3665"/>
                    <a:gd name="T26" fmla="*/ 850 w 3319"/>
                    <a:gd name="T27" fmla="*/ 1778 h 3665"/>
                    <a:gd name="T28" fmla="*/ 1407 w 3319"/>
                    <a:gd name="T29" fmla="*/ 1999 h 3665"/>
                    <a:gd name="T30" fmla="*/ 1452 w 3319"/>
                    <a:gd name="T31" fmla="*/ 2006 h 3665"/>
                    <a:gd name="T32" fmla="*/ 2033 w 3319"/>
                    <a:gd name="T33" fmla="*/ 1792 h 3665"/>
                    <a:gd name="T34" fmla="*/ 2074 w 3319"/>
                    <a:gd name="T35" fmla="*/ 2213 h 3665"/>
                    <a:gd name="T36" fmla="*/ 1936 w 3319"/>
                    <a:gd name="T37" fmla="*/ 3043 h 3665"/>
                    <a:gd name="T38" fmla="*/ 2074 w 3319"/>
                    <a:gd name="T39" fmla="*/ 3458 h 3665"/>
                    <a:gd name="T40" fmla="*/ 2904 w 3319"/>
                    <a:gd name="T41" fmla="*/ 3458 h 3665"/>
                    <a:gd name="T42" fmla="*/ 3319 w 3319"/>
                    <a:gd name="T43" fmla="*/ 3043 h 3665"/>
                    <a:gd name="T44" fmla="*/ 691 w 3319"/>
                    <a:gd name="T45" fmla="*/ 3458 h 3665"/>
                    <a:gd name="T46" fmla="*/ 414 w 3319"/>
                    <a:gd name="T47" fmla="*/ 3458 h 3665"/>
                    <a:gd name="T48" fmla="*/ 276 w 3319"/>
                    <a:gd name="T49" fmla="*/ 2421 h 3665"/>
                    <a:gd name="T50" fmla="*/ 207 w 3319"/>
                    <a:gd name="T51" fmla="*/ 3527 h 3665"/>
                    <a:gd name="T52" fmla="*/ 691 w 3319"/>
                    <a:gd name="T53" fmla="*/ 2075 h 3665"/>
                    <a:gd name="T54" fmla="*/ 1453 w 3319"/>
                    <a:gd name="T55" fmla="*/ 1867 h 3665"/>
                    <a:gd name="T56" fmla="*/ 435 w 3319"/>
                    <a:gd name="T57" fmla="*/ 1265 h 3665"/>
                    <a:gd name="T58" fmla="*/ 691 w 3319"/>
                    <a:gd name="T59" fmla="*/ 1936 h 3665"/>
                    <a:gd name="T60" fmla="*/ 345 w 3319"/>
                    <a:gd name="T61" fmla="*/ 968 h 3665"/>
                    <a:gd name="T62" fmla="*/ 1045 w 3319"/>
                    <a:gd name="T63" fmla="*/ 1485 h 3665"/>
                    <a:gd name="T64" fmla="*/ 1544 w 3319"/>
                    <a:gd name="T65" fmla="*/ 1814 h 3665"/>
                    <a:gd name="T66" fmla="*/ 1639 w 3319"/>
                    <a:gd name="T67" fmla="*/ 1680 h 3665"/>
                    <a:gd name="T68" fmla="*/ 1832 w 3319"/>
                    <a:gd name="T69" fmla="*/ 1512 h 3665"/>
                    <a:gd name="T70" fmla="*/ 2282 w 3319"/>
                    <a:gd name="T71" fmla="*/ 968 h 3665"/>
                    <a:gd name="T72" fmla="*/ 2766 w 3319"/>
                    <a:gd name="T73" fmla="*/ 2144 h 3665"/>
                    <a:gd name="T74" fmla="*/ 2713 w 3319"/>
                    <a:gd name="T75" fmla="*/ 2144 h 3665"/>
                    <a:gd name="T76" fmla="*/ 2483 w 3319"/>
                    <a:gd name="T77" fmla="*/ 1314 h 3665"/>
                    <a:gd name="T78" fmla="*/ 2578 w 3319"/>
                    <a:gd name="T79" fmla="*/ 2213 h 3665"/>
                    <a:gd name="T80" fmla="*/ 2143 w 3319"/>
                    <a:gd name="T81" fmla="*/ 1314 h 3665"/>
                    <a:gd name="T82" fmla="*/ 1965 w 3319"/>
                    <a:gd name="T83" fmla="*/ 1671 h 3665"/>
                    <a:gd name="T84" fmla="*/ 2212 w 3319"/>
                    <a:gd name="T85" fmla="*/ 3112 h 3665"/>
                    <a:gd name="T86" fmla="*/ 2363 w 3319"/>
                    <a:gd name="T87" fmla="*/ 3527 h 3665"/>
                    <a:gd name="T88" fmla="*/ 2696 w 3319"/>
                    <a:gd name="T89" fmla="*/ 3527 h 3665"/>
                    <a:gd name="T90" fmla="*/ 2489 w 3319"/>
                    <a:gd name="T91" fmla="*/ 3112 h 3665"/>
                    <a:gd name="T92" fmla="*/ 3181 w 3319"/>
                    <a:gd name="T93" fmla="*/ 2974 h 3665"/>
                    <a:gd name="T94" fmla="*/ 3181 w 3319"/>
                    <a:gd name="T95" fmla="*/ 2351 h 3665"/>
                    <a:gd name="T96" fmla="*/ 2696 w 3319"/>
                    <a:gd name="T97" fmla="*/ 2697 h 3665"/>
                    <a:gd name="T98" fmla="*/ 2558 w 3319"/>
                    <a:gd name="T99" fmla="*/ 2559 h 36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3319" h="3665">
                      <a:moveTo>
                        <a:pt x="2417" y="692"/>
                      </a:moveTo>
                      <a:cubicBezTo>
                        <a:pt x="2608" y="692"/>
                        <a:pt x="2763" y="537"/>
                        <a:pt x="2763" y="346"/>
                      </a:cubicBezTo>
                      <a:cubicBezTo>
                        <a:pt x="2763" y="155"/>
                        <a:pt x="2608" y="0"/>
                        <a:pt x="2417" y="0"/>
                      </a:cubicBezTo>
                      <a:cubicBezTo>
                        <a:pt x="2227" y="0"/>
                        <a:pt x="2072" y="155"/>
                        <a:pt x="2072" y="346"/>
                      </a:cubicBezTo>
                      <a:cubicBezTo>
                        <a:pt x="2072" y="537"/>
                        <a:pt x="2227" y="692"/>
                        <a:pt x="2417" y="692"/>
                      </a:cubicBezTo>
                      <a:close/>
                      <a:moveTo>
                        <a:pt x="2417" y="139"/>
                      </a:moveTo>
                      <a:cubicBezTo>
                        <a:pt x="2532" y="139"/>
                        <a:pt x="2625" y="232"/>
                        <a:pt x="2625" y="346"/>
                      </a:cubicBezTo>
                      <a:cubicBezTo>
                        <a:pt x="2625" y="460"/>
                        <a:pt x="2532" y="553"/>
                        <a:pt x="2417" y="553"/>
                      </a:cubicBezTo>
                      <a:cubicBezTo>
                        <a:pt x="2303" y="553"/>
                        <a:pt x="2210" y="460"/>
                        <a:pt x="2210" y="346"/>
                      </a:cubicBezTo>
                      <a:cubicBezTo>
                        <a:pt x="2210" y="232"/>
                        <a:pt x="2303" y="139"/>
                        <a:pt x="2417" y="139"/>
                      </a:cubicBezTo>
                      <a:close/>
                      <a:moveTo>
                        <a:pt x="484" y="692"/>
                      </a:moveTo>
                      <a:cubicBezTo>
                        <a:pt x="674" y="692"/>
                        <a:pt x="829" y="537"/>
                        <a:pt x="829" y="346"/>
                      </a:cubicBezTo>
                      <a:cubicBezTo>
                        <a:pt x="829" y="155"/>
                        <a:pt x="674" y="0"/>
                        <a:pt x="484" y="0"/>
                      </a:cubicBezTo>
                      <a:cubicBezTo>
                        <a:pt x="293" y="0"/>
                        <a:pt x="138" y="155"/>
                        <a:pt x="138" y="346"/>
                      </a:cubicBezTo>
                      <a:cubicBezTo>
                        <a:pt x="138" y="537"/>
                        <a:pt x="293" y="692"/>
                        <a:pt x="484" y="692"/>
                      </a:cubicBezTo>
                      <a:close/>
                      <a:moveTo>
                        <a:pt x="484" y="139"/>
                      </a:moveTo>
                      <a:cubicBezTo>
                        <a:pt x="598" y="139"/>
                        <a:pt x="691" y="232"/>
                        <a:pt x="691" y="346"/>
                      </a:cubicBezTo>
                      <a:cubicBezTo>
                        <a:pt x="691" y="460"/>
                        <a:pt x="598" y="553"/>
                        <a:pt x="484" y="553"/>
                      </a:cubicBezTo>
                      <a:cubicBezTo>
                        <a:pt x="369" y="553"/>
                        <a:pt x="276" y="460"/>
                        <a:pt x="276" y="346"/>
                      </a:cubicBezTo>
                      <a:cubicBezTo>
                        <a:pt x="276" y="232"/>
                        <a:pt x="369" y="139"/>
                        <a:pt x="484" y="139"/>
                      </a:cubicBezTo>
                      <a:close/>
                      <a:moveTo>
                        <a:pt x="3250" y="2213"/>
                      </a:moveTo>
                      <a:cubicBezTo>
                        <a:pt x="2904" y="2213"/>
                        <a:pt x="2904" y="2213"/>
                        <a:pt x="2904" y="2213"/>
                      </a:cubicBezTo>
                      <a:cubicBezTo>
                        <a:pt x="2904" y="1176"/>
                        <a:pt x="2904" y="1176"/>
                        <a:pt x="2904" y="1176"/>
                      </a:cubicBezTo>
                      <a:cubicBezTo>
                        <a:pt x="2904" y="985"/>
                        <a:pt x="2749" y="830"/>
                        <a:pt x="2558" y="830"/>
                      </a:cubicBezTo>
                      <a:cubicBezTo>
                        <a:pt x="2282" y="830"/>
                        <a:pt x="2282" y="830"/>
                        <a:pt x="2282" y="830"/>
                      </a:cubicBezTo>
                      <a:cubicBezTo>
                        <a:pt x="2207" y="830"/>
                        <a:pt x="2115" y="830"/>
                        <a:pt x="2025" y="919"/>
                      </a:cubicBezTo>
                      <a:cubicBezTo>
                        <a:pt x="1982" y="962"/>
                        <a:pt x="1822" y="1258"/>
                        <a:pt x="1746" y="1402"/>
                      </a:cubicBezTo>
                      <a:cubicBezTo>
                        <a:pt x="1452" y="1570"/>
                        <a:pt x="1452" y="1570"/>
                        <a:pt x="1452" y="1570"/>
                      </a:cubicBezTo>
                      <a:cubicBezTo>
                        <a:pt x="1158" y="1402"/>
                        <a:pt x="1158" y="1402"/>
                        <a:pt x="1158" y="1402"/>
                      </a:cubicBezTo>
                      <a:cubicBezTo>
                        <a:pt x="1081" y="1258"/>
                        <a:pt x="921" y="962"/>
                        <a:pt x="878" y="919"/>
                      </a:cubicBezTo>
                      <a:cubicBezTo>
                        <a:pt x="789" y="830"/>
                        <a:pt x="696" y="830"/>
                        <a:pt x="622" y="830"/>
                      </a:cubicBezTo>
                      <a:cubicBezTo>
                        <a:pt x="345" y="830"/>
                        <a:pt x="345" y="830"/>
                        <a:pt x="345" y="830"/>
                      </a:cubicBezTo>
                      <a:cubicBezTo>
                        <a:pt x="155" y="830"/>
                        <a:pt x="0" y="985"/>
                        <a:pt x="0" y="1176"/>
                      </a:cubicBezTo>
                      <a:cubicBezTo>
                        <a:pt x="0" y="3458"/>
                        <a:pt x="0" y="3458"/>
                        <a:pt x="0" y="3458"/>
                      </a:cubicBezTo>
                      <a:cubicBezTo>
                        <a:pt x="0" y="3572"/>
                        <a:pt x="93" y="3665"/>
                        <a:pt x="207" y="3665"/>
                      </a:cubicBezTo>
                      <a:cubicBezTo>
                        <a:pt x="414" y="3665"/>
                        <a:pt x="414" y="3665"/>
                        <a:pt x="414" y="3665"/>
                      </a:cubicBezTo>
                      <a:cubicBezTo>
                        <a:pt x="423" y="3665"/>
                        <a:pt x="432" y="3663"/>
                        <a:pt x="439" y="3660"/>
                      </a:cubicBezTo>
                      <a:cubicBezTo>
                        <a:pt x="454" y="3663"/>
                        <a:pt x="468" y="3665"/>
                        <a:pt x="484" y="3665"/>
                      </a:cubicBezTo>
                      <a:cubicBezTo>
                        <a:pt x="622" y="3665"/>
                        <a:pt x="622" y="3665"/>
                        <a:pt x="622" y="3665"/>
                      </a:cubicBezTo>
                      <a:cubicBezTo>
                        <a:pt x="736" y="3665"/>
                        <a:pt x="829" y="3572"/>
                        <a:pt x="829" y="3458"/>
                      </a:cubicBezTo>
                      <a:cubicBezTo>
                        <a:pt x="829" y="1758"/>
                        <a:pt x="829" y="1758"/>
                        <a:pt x="829" y="1758"/>
                      </a:cubicBezTo>
                      <a:cubicBezTo>
                        <a:pt x="850" y="1778"/>
                        <a:pt x="850" y="1778"/>
                        <a:pt x="850" y="1778"/>
                      </a:cubicBezTo>
                      <a:cubicBezTo>
                        <a:pt x="856" y="1784"/>
                        <a:pt x="863" y="1789"/>
                        <a:pt x="871" y="1792"/>
                      </a:cubicBezTo>
                      <a:cubicBezTo>
                        <a:pt x="996" y="1847"/>
                        <a:pt x="1269" y="1964"/>
                        <a:pt x="1399" y="1997"/>
                      </a:cubicBezTo>
                      <a:cubicBezTo>
                        <a:pt x="1401" y="1998"/>
                        <a:pt x="1404" y="1998"/>
                        <a:pt x="1407" y="1999"/>
                      </a:cubicBezTo>
                      <a:cubicBezTo>
                        <a:pt x="1425" y="2003"/>
                        <a:pt x="1441" y="2006"/>
                        <a:pt x="1451" y="2006"/>
                      </a:cubicBezTo>
                      <a:cubicBezTo>
                        <a:pt x="1452" y="2006"/>
                        <a:pt x="1452" y="2006"/>
                        <a:pt x="1452" y="2006"/>
                      </a:cubicBezTo>
                      <a:cubicBezTo>
                        <a:pt x="1452" y="2006"/>
                        <a:pt x="1452" y="2006"/>
                        <a:pt x="1452" y="2006"/>
                      </a:cubicBezTo>
                      <a:cubicBezTo>
                        <a:pt x="1452" y="2006"/>
                        <a:pt x="1452" y="2006"/>
                        <a:pt x="1452" y="2006"/>
                      </a:cubicBezTo>
                      <a:cubicBezTo>
                        <a:pt x="1493" y="2006"/>
                        <a:pt x="1531" y="1996"/>
                        <a:pt x="1565" y="1979"/>
                      </a:cubicBezTo>
                      <a:cubicBezTo>
                        <a:pt x="1706" y="1933"/>
                        <a:pt x="1925" y="1840"/>
                        <a:pt x="2033" y="1792"/>
                      </a:cubicBezTo>
                      <a:cubicBezTo>
                        <a:pt x="2041" y="1789"/>
                        <a:pt x="2048" y="1784"/>
                        <a:pt x="2054" y="1778"/>
                      </a:cubicBezTo>
                      <a:cubicBezTo>
                        <a:pt x="2074" y="1758"/>
                        <a:pt x="2074" y="1758"/>
                        <a:pt x="2074" y="1758"/>
                      </a:cubicBezTo>
                      <a:cubicBezTo>
                        <a:pt x="2074" y="2213"/>
                        <a:pt x="2074" y="2213"/>
                        <a:pt x="2074" y="2213"/>
                      </a:cubicBezTo>
                      <a:cubicBezTo>
                        <a:pt x="2005" y="2213"/>
                        <a:pt x="2005" y="2213"/>
                        <a:pt x="2005" y="2213"/>
                      </a:cubicBezTo>
                      <a:cubicBezTo>
                        <a:pt x="1967" y="2213"/>
                        <a:pt x="1936" y="2244"/>
                        <a:pt x="1936" y="2282"/>
                      </a:cubicBezTo>
                      <a:cubicBezTo>
                        <a:pt x="1936" y="3043"/>
                        <a:pt x="1936" y="3043"/>
                        <a:pt x="1936" y="3043"/>
                      </a:cubicBezTo>
                      <a:cubicBezTo>
                        <a:pt x="1936" y="3081"/>
                        <a:pt x="1967" y="3112"/>
                        <a:pt x="2005" y="3112"/>
                      </a:cubicBezTo>
                      <a:cubicBezTo>
                        <a:pt x="2074" y="3112"/>
                        <a:pt x="2074" y="3112"/>
                        <a:pt x="2074" y="3112"/>
                      </a:cubicBezTo>
                      <a:cubicBezTo>
                        <a:pt x="2074" y="3458"/>
                        <a:pt x="2074" y="3458"/>
                        <a:pt x="2074" y="3458"/>
                      </a:cubicBezTo>
                      <a:cubicBezTo>
                        <a:pt x="2074" y="3572"/>
                        <a:pt x="2167" y="3665"/>
                        <a:pt x="2282" y="3665"/>
                      </a:cubicBezTo>
                      <a:cubicBezTo>
                        <a:pt x="2696" y="3665"/>
                        <a:pt x="2696" y="3665"/>
                        <a:pt x="2696" y="3665"/>
                      </a:cubicBezTo>
                      <a:cubicBezTo>
                        <a:pt x="2811" y="3665"/>
                        <a:pt x="2904" y="3572"/>
                        <a:pt x="2904" y="3458"/>
                      </a:cubicBezTo>
                      <a:cubicBezTo>
                        <a:pt x="2904" y="3112"/>
                        <a:pt x="2904" y="3112"/>
                        <a:pt x="2904" y="3112"/>
                      </a:cubicBezTo>
                      <a:cubicBezTo>
                        <a:pt x="3250" y="3112"/>
                        <a:pt x="3250" y="3112"/>
                        <a:pt x="3250" y="3112"/>
                      </a:cubicBezTo>
                      <a:cubicBezTo>
                        <a:pt x="3288" y="3112"/>
                        <a:pt x="3319" y="3081"/>
                        <a:pt x="3319" y="3043"/>
                      </a:cubicBezTo>
                      <a:cubicBezTo>
                        <a:pt x="3319" y="2282"/>
                        <a:pt x="3319" y="2282"/>
                        <a:pt x="3319" y="2282"/>
                      </a:cubicBezTo>
                      <a:cubicBezTo>
                        <a:pt x="3319" y="2244"/>
                        <a:pt x="3288" y="2213"/>
                        <a:pt x="3250" y="2213"/>
                      </a:cubicBezTo>
                      <a:close/>
                      <a:moveTo>
                        <a:pt x="691" y="3458"/>
                      </a:moveTo>
                      <a:cubicBezTo>
                        <a:pt x="691" y="3496"/>
                        <a:pt x="660" y="3527"/>
                        <a:pt x="622" y="3527"/>
                      </a:cubicBezTo>
                      <a:cubicBezTo>
                        <a:pt x="484" y="3527"/>
                        <a:pt x="484" y="3527"/>
                        <a:pt x="484" y="3527"/>
                      </a:cubicBezTo>
                      <a:cubicBezTo>
                        <a:pt x="445" y="3527"/>
                        <a:pt x="414" y="3496"/>
                        <a:pt x="414" y="3458"/>
                      </a:cubicBezTo>
                      <a:cubicBezTo>
                        <a:pt x="414" y="2421"/>
                        <a:pt x="414" y="2421"/>
                        <a:pt x="414" y="2421"/>
                      </a:cubicBezTo>
                      <a:cubicBezTo>
                        <a:pt x="414" y="2382"/>
                        <a:pt x="384" y="2351"/>
                        <a:pt x="345" y="2351"/>
                      </a:cubicBezTo>
                      <a:cubicBezTo>
                        <a:pt x="307" y="2351"/>
                        <a:pt x="276" y="2382"/>
                        <a:pt x="276" y="2421"/>
                      </a:cubicBezTo>
                      <a:cubicBezTo>
                        <a:pt x="276" y="3458"/>
                        <a:pt x="276" y="3458"/>
                        <a:pt x="276" y="3458"/>
                      </a:cubicBezTo>
                      <a:cubicBezTo>
                        <a:pt x="276" y="3482"/>
                        <a:pt x="281" y="3505"/>
                        <a:pt x="289" y="3527"/>
                      </a:cubicBezTo>
                      <a:cubicBezTo>
                        <a:pt x="207" y="3527"/>
                        <a:pt x="207" y="3527"/>
                        <a:pt x="207" y="3527"/>
                      </a:cubicBezTo>
                      <a:cubicBezTo>
                        <a:pt x="169" y="3527"/>
                        <a:pt x="138" y="3496"/>
                        <a:pt x="138" y="3458"/>
                      </a:cubicBezTo>
                      <a:cubicBezTo>
                        <a:pt x="138" y="2075"/>
                        <a:pt x="138" y="2075"/>
                        <a:pt x="138" y="2075"/>
                      </a:cubicBezTo>
                      <a:cubicBezTo>
                        <a:pt x="691" y="2075"/>
                        <a:pt x="691" y="2075"/>
                        <a:pt x="691" y="2075"/>
                      </a:cubicBezTo>
                      <a:lnTo>
                        <a:pt x="691" y="3458"/>
                      </a:lnTo>
                      <a:close/>
                      <a:moveTo>
                        <a:pt x="1544" y="1814"/>
                      </a:moveTo>
                      <a:cubicBezTo>
                        <a:pt x="1534" y="1839"/>
                        <a:pt x="1504" y="1867"/>
                        <a:pt x="1453" y="1867"/>
                      </a:cubicBezTo>
                      <a:cubicBezTo>
                        <a:pt x="1406" y="1864"/>
                        <a:pt x="1152" y="1764"/>
                        <a:pt x="938" y="1671"/>
                      </a:cubicBezTo>
                      <a:cubicBezTo>
                        <a:pt x="532" y="1265"/>
                        <a:pt x="532" y="1265"/>
                        <a:pt x="532" y="1265"/>
                      </a:cubicBezTo>
                      <a:cubicBezTo>
                        <a:pt x="505" y="1238"/>
                        <a:pt x="462" y="1238"/>
                        <a:pt x="435" y="1265"/>
                      </a:cubicBezTo>
                      <a:cubicBezTo>
                        <a:pt x="408" y="1292"/>
                        <a:pt x="408" y="1336"/>
                        <a:pt x="435" y="1363"/>
                      </a:cubicBezTo>
                      <a:cubicBezTo>
                        <a:pt x="691" y="1619"/>
                        <a:pt x="691" y="1619"/>
                        <a:pt x="691" y="1619"/>
                      </a:cubicBezTo>
                      <a:cubicBezTo>
                        <a:pt x="691" y="1936"/>
                        <a:pt x="691" y="1936"/>
                        <a:pt x="691" y="1936"/>
                      </a:cubicBezTo>
                      <a:cubicBezTo>
                        <a:pt x="138" y="1936"/>
                        <a:pt x="138" y="1936"/>
                        <a:pt x="138" y="1936"/>
                      </a:cubicBezTo>
                      <a:cubicBezTo>
                        <a:pt x="138" y="1176"/>
                        <a:pt x="138" y="1176"/>
                        <a:pt x="138" y="1176"/>
                      </a:cubicBezTo>
                      <a:cubicBezTo>
                        <a:pt x="138" y="1061"/>
                        <a:pt x="231" y="968"/>
                        <a:pt x="345" y="968"/>
                      </a:cubicBezTo>
                      <a:cubicBezTo>
                        <a:pt x="622" y="968"/>
                        <a:pt x="622" y="968"/>
                        <a:pt x="622" y="968"/>
                      </a:cubicBezTo>
                      <a:cubicBezTo>
                        <a:pt x="686" y="968"/>
                        <a:pt x="732" y="968"/>
                        <a:pt x="780" y="1016"/>
                      </a:cubicBezTo>
                      <a:cubicBezTo>
                        <a:pt x="806" y="1046"/>
                        <a:pt x="935" y="1278"/>
                        <a:pt x="1045" y="1485"/>
                      </a:cubicBezTo>
                      <a:cubicBezTo>
                        <a:pt x="1051" y="1496"/>
                        <a:pt x="1060" y="1506"/>
                        <a:pt x="1072" y="1512"/>
                      </a:cubicBezTo>
                      <a:cubicBezTo>
                        <a:pt x="1545" y="1783"/>
                        <a:pt x="1545" y="1783"/>
                        <a:pt x="1545" y="1783"/>
                      </a:cubicBezTo>
                      <a:cubicBezTo>
                        <a:pt x="1551" y="1793"/>
                        <a:pt x="1547" y="1807"/>
                        <a:pt x="1544" y="1814"/>
                      </a:cubicBezTo>
                      <a:close/>
                      <a:moveTo>
                        <a:pt x="1965" y="1671"/>
                      </a:moveTo>
                      <a:cubicBezTo>
                        <a:pt x="1872" y="1712"/>
                        <a:pt x="1772" y="1753"/>
                        <a:pt x="1684" y="1788"/>
                      </a:cubicBezTo>
                      <a:cubicBezTo>
                        <a:pt x="1682" y="1747"/>
                        <a:pt x="1668" y="1709"/>
                        <a:pt x="1639" y="1680"/>
                      </a:cubicBezTo>
                      <a:cubicBezTo>
                        <a:pt x="1634" y="1676"/>
                        <a:pt x="1630" y="1672"/>
                        <a:pt x="1624" y="1669"/>
                      </a:cubicBezTo>
                      <a:cubicBezTo>
                        <a:pt x="1591" y="1650"/>
                        <a:pt x="1591" y="1650"/>
                        <a:pt x="1591" y="1650"/>
                      </a:cubicBezTo>
                      <a:cubicBezTo>
                        <a:pt x="1832" y="1512"/>
                        <a:pt x="1832" y="1512"/>
                        <a:pt x="1832" y="1512"/>
                      </a:cubicBezTo>
                      <a:cubicBezTo>
                        <a:pt x="1843" y="1506"/>
                        <a:pt x="1852" y="1496"/>
                        <a:pt x="1859" y="1485"/>
                      </a:cubicBezTo>
                      <a:cubicBezTo>
                        <a:pt x="1968" y="1278"/>
                        <a:pt x="2097" y="1046"/>
                        <a:pt x="2123" y="1017"/>
                      </a:cubicBezTo>
                      <a:cubicBezTo>
                        <a:pt x="2172" y="968"/>
                        <a:pt x="2218" y="968"/>
                        <a:pt x="2282" y="968"/>
                      </a:cubicBezTo>
                      <a:cubicBezTo>
                        <a:pt x="2558" y="968"/>
                        <a:pt x="2558" y="968"/>
                        <a:pt x="2558" y="968"/>
                      </a:cubicBezTo>
                      <a:cubicBezTo>
                        <a:pt x="2673" y="968"/>
                        <a:pt x="2766" y="1061"/>
                        <a:pt x="2766" y="1176"/>
                      </a:cubicBezTo>
                      <a:cubicBezTo>
                        <a:pt x="2766" y="2144"/>
                        <a:pt x="2766" y="2144"/>
                        <a:pt x="2766" y="2144"/>
                      </a:cubicBezTo>
                      <a:cubicBezTo>
                        <a:pt x="2766" y="2157"/>
                        <a:pt x="2762" y="2164"/>
                        <a:pt x="2763" y="2164"/>
                      </a:cubicBezTo>
                      <a:cubicBezTo>
                        <a:pt x="2761" y="2165"/>
                        <a:pt x="2754" y="2165"/>
                        <a:pt x="2742" y="2159"/>
                      </a:cubicBezTo>
                      <a:cubicBezTo>
                        <a:pt x="2713" y="2144"/>
                        <a:pt x="2713" y="2144"/>
                        <a:pt x="2713" y="2144"/>
                      </a:cubicBezTo>
                      <a:cubicBezTo>
                        <a:pt x="2666" y="2121"/>
                        <a:pt x="2619" y="2052"/>
                        <a:pt x="2615" y="2000"/>
                      </a:cubicBezTo>
                      <a:cubicBezTo>
                        <a:pt x="2558" y="1377"/>
                        <a:pt x="2558" y="1377"/>
                        <a:pt x="2558" y="1377"/>
                      </a:cubicBezTo>
                      <a:cubicBezTo>
                        <a:pt x="2554" y="1339"/>
                        <a:pt x="2522" y="1312"/>
                        <a:pt x="2483" y="1314"/>
                      </a:cubicBezTo>
                      <a:cubicBezTo>
                        <a:pt x="2445" y="1318"/>
                        <a:pt x="2417" y="1352"/>
                        <a:pt x="2420" y="1390"/>
                      </a:cubicBezTo>
                      <a:cubicBezTo>
                        <a:pt x="2477" y="2012"/>
                        <a:pt x="2477" y="2012"/>
                        <a:pt x="2477" y="2012"/>
                      </a:cubicBezTo>
                      <a:cubicBezTo>
                        <a:pt x="2483" y="2084"/>
                        <a:pt x="2523" y="2159"/>
                        <a:pt x="2578" y="2213"/>
                      </a:cubicBezTo>
                      <a:cubicBezTo>
                        <a:pt x="2212" y="2213"/>
                        <a:pt x="2212" y="2213"/>
                        <a:pt x="2212" y="2213"/>
                      </a:cubicBezTo>
                      <a:cubicBezTo>
                        <a:pt x="2212" y="1383"/>
                        <a:pt x="2212" y="1383"/>
                        <a:pt x="2212" y="1383"/>
                      </a:cubicBezTo>
                      <a:cubicBezTo>
                        <a:pt x="2212" y="1345"/>
                        <a:pt x="2181" y="1314"/>
                        <a:pt x="2143" y="1314"/>
                      </a:cubicBezTo>
                      <a:cubicBezTo>
                        <a:pt x="2105" y="1314"/>
                        <a:pt x="2074" y="1345"/>
                        <a:pt x="2074" y="1383"/>
                      </a:cubicBezTo>
                      <a:cubicBezTo>
                        <a:pt x="2074" y="1562"/>
                        <a:pt x="2074" y="1562"/>
                        <a:pt x="2074" y="1562"/>
                      </a:cubicBezTo>
                      <a:lnTo>
                        <a:pt x="1965" y="1671"/>
                      </a:lnTo>
                      <a:close/>
                      <a:moveTo>
                        <a:pt x="2282" y="3527"/>
                      </a:moveTo>
                      <a:cubicBezTo>
                        <a:pt x="2243" y="3527"/>
                        <a:pt x="2212" y="3496"/>
                        <a:pt x="2212" y="3458"/>
                      </a:cubicBezTo>
                      <a:cubicBezTo>
                        <a:pt x="2212" y="3112"/>
                        <a:pt x="2212" y="3112"/>
                        <a:pt x="2212" y="3112"/>
                      </a:cubicBezTo>
                      <a:cubicBezTo>
                        <a:pt x="2351" y="3112"/>
                        <a:pt x="2351" y="3112"/>
                        <a:pt x="2351" y="3112"/>
                      </a:cubicBezTo>
                      <a:cubicBezTo>
                        <a:pt x="2351" y="3458"/>
                        <a:pt x="2351" y="3458"/>
                        <a:pt x="2351" y="3458"/>
                      </a:cubicBezTo>
                      <a:cubicBezTo>
                        <a:pt x="2351" y="3482"/>
                        <a:pt x="2356" y="3505"/>
                        <a:pt x="2363" y="3527"/>
                      </a:cubicBezTo>
                      <a:lnTo>
                        <a:pt x="2282" y="3527"/>
                      </a:lnTo>
                      <a:close/>
                      <a:moveTo>
                        <a:pt x="2766" y="3458"/>
                      </a:moveTo>
                      <a:cubicBezTo>
                        <a:pt x="2766" y="3496"/>
                        <a:pt x="2735" y="3527"/>
                        <a:pt x="2696" y="3527"/>
                      </a:cubicBezTo>
                      <a:cubicBezTo>
                        <a:pt x="2558" y="3527"/>
                        <a:pt x="2558" y="3527"/>
                        <a:pt x="2558" y="3527"/>
                      </a:cubicBezTo>
                      <a:cubicBezTo>
                        <a:pt x="2520" y="3527"/>
                        <a:pt x="2489" y="3496"/>
                        <a:pt x="2489" y="3458"/>
                      </a:cubicBezTo>
                      <a:cubicBezTo>
                        <a:pt x="2489" y="3112"/>
                        <a:pt x="2489" y="3112"/>
                        <a:pt x="2489" y="3112"/>
                      </a:cubicBezTo>
                      <a:cubicBezTo>
                        <a:pt x="2766" y="3112"/>
                        <a:pt x="2766" y="3112"/>
                        <a:pt x="2766" y="3112"/>
                      </a:cubicBezTo>
                      <a:lnTo>
                        <a:pt x="2766" y="3458"/>
                      </a:lnTo>
                      <a:close/>
                      <a:moveTo>
                        <a:pt x="3181" y="2974"/>
                      </a:moveTo>
                      <a:cubicBezTo>
                        <a:pt x="2074" y="2974"/>
                        <a:pt x="2074" y="2974"/>
                        <a:pt x="2074" y="2974"/>
                      </a:cubicBezTo>
                      <a:cubicBezTo>
                        <a:pt x="2074" y="2351"/>
                        <a:pt x="2074" y="2351"/>
                        <a:pt x="2074" y="2351"/>
                      </a:cubicBezTo>
                      <a:cubicBezTo>
                        <a:pt x="3181" y="2351"/>
                        <a:pt x="3181" y="2351"/>
                        <a:pt x="3181" y="2351"/>
                      </a:cubicBezTo>
                      <a:lnTo>
                        <a:pt x="3181" y="2974"/>
                      </a:lnTo>
                      <a:close/>
                      <a:moveTo>
                        <a:pt x="2558" y="2697"/>
                      </a:moveTo>
                      <a:cubicBezTo>
                        <a:pt x="2696" y="2697"/>
                        <a:pt x="2696" y="2697"/>
                        <a:pt x="2696" y="2697"/>
                      </a:cubicBezTo>
                      <a:cubicBezTo>
                        <a:pt x="2735" y="2697"/>
                        <a:pt x="2766" y="2666"/>
                        <a:pt x="2766" y="2628"/>
                      </a:cubicBezTo>
                      <a:cubicBezTo>
                        <a:pt x="2766" y="2590"/>
                        <a:pt x="2735" y="2559"/>
                        <a:pt x="2696" y="2559"/>
                      </a:cubicBezTo>
                      <a:cubicBezTo>
                        <a:pt x="2558" y="2559"/>
                        <a:pt x="2558" y="2559"/>
                        <a:pt x="2558" y="2559"/>
                      </a:cubicBezTo>
                      <a:cubicBezTo>
                        <a:pt x="2520" y="2559"/>
                        <a:pt x="2489" y="2590"/>
                        <a:pt x="2489" y="2628"/>
                      </a:cubicBezTo>
                      <a:cubicBezTo>
                        <a:pt x="2489" y="2666"/>
                        <a:pt x="2520" y="2697"/>
                        <a:pt x="2558" y="269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6017" tIns="48008" rIns="96017" bIns="4800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890" dirty="0"/>
                </a:p>
              </p:txBody>
            </p:sp>
            <p:sp>
              <p:nvSpPr>
                <p:cNvPr id="165" name="Rectangle 164">
                  <a:extLst>
                    <a:ext uri="{FF2B5EF4-FFF2-40B4-BE49-F238E27FC236}">
                      <a16:creationId xmlns:a16="http://schemas.microsoft.com/office/drawing/2014/main" id="{B8175D5A-85CD-714E-8056-1797DC70A49A}"/>
                    </a:ext>
                  </a:extLst>
                </p:cNvPr>
                <p:cNvSpPr/>
                <p:nvPr/>
              </p:nvSpPr>
              <p:spPr>
                <a:xfrm>
                  <a:off x="5168546" y="21140125"/>
                  <a:ext cx="1138422" cy="385339"/>
                </a:xfrm>
                <a:prstGeom prst="rect">
                  <a:avLst/>
                </a:prstGeom>
                <a:noFill/>
                <a:ln w="381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ko-KR" altLang="en-US" sz="1103" b="1" dirty="0">
                      <a:solidFill>
                        <a:schemeClr val="bg1"/>
                      </a:solidFill>
                      <a:latin typeface="Noto Sans KR Bold" panose="020B0500000000000000" pitchFamily="34" charset="-127"/>
                      <a:ea typeface="Noto Sans KR Bold" panose="020B0500000000000000" pitchFamily="34" charset="-127"/>
                    </a:rPr>
                    <a:t>최종합격</a:t>
                  </a:r>
                  <a:endParaRPr lang="en-US" altLang="ko-KR" sz="1103" b="1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endParaRPr>
                </a:p>
                <a:p>
                  <a:endParaRPr lang="en-US" altLang="ko-KR" sz="1103" b="1" dirty="0">
                    <a:solidFill>
                      <a:schemeClr val="bg1"/>
                    </a:solidFill>
                    <a:latin typeface="Noto Sans KR Bold" panose="020B0500000000000000" pitchFamily="34" charset="-127"/>
                    <a:ea typeface="Noto Sans KR Bold" panose="020B0500000000000000" pitchFamily="34" charset="-127"/>
                  </a:endParaRPr>
                </a:p>
              </p:txBody>
            </p:sp>
            <p:sp>
              <p:nvSpPr>
                <p:cNvPr id="178" name="Rectangle 177">
                  <a:extLst>
                    <a:ext uri="{FF2B5EF4-FFF2-40B4-BE49-F238E27FC236}">
                      <a16:creationId xmlns:a16="http://schemas.microsoft.com/office/drawing/2014/main" id="{990528B0-3154-1E49-89BF-456ADF760231}"/>
                    </a:ext>
                  </a:extLst>
                </p:cNvPr>
                <p:cNvSpPr/>
                <p:nvPr/>
              </p:nvSpPr>
              <p:spPr>
                <a:xfrm>
                  <a:off x="5238217" y="20325187"/>
                  <a:ext cx="1138422" cy="385339"/>
                </a:xfrm>
                <a:prstGeom prst="rect">
                  <a:avLst/>
                </a:prstGeom>
                <a:noFill/>
                <a:ln w="381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8805" tIns="63362" rIns="68805" bIns="63362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r>
                    <a:rPr lang="en-US" altLang="ko-KR" sz="1103" b="1" dirty="0">
                      <a:solidFill>
                        <a:schemeClr val="bg1"/>
                      </a:solidFill>
                      <a:latin typeface="Calibre" panose="020B0503030202060203" pitchFamily="34" charset="0"/>
                      <a:ea typeface="+mj-ea"/>
                    </a:rPr>
                    <a:t>STEP3</a:t>
                  </a:r>
                </a:p>
                <a:p>
                  <a:endParaRPr lang="en-US" altLang="ko-KR" sz="1103" b="1" dirty="0">
                    <a:solidFill>
                      <a:schemeClr val="bg1"/>
                    </a:solidFill>
                    <a:latin typeface="Calibre" panose="020B0503030202060203" pitchFamily="34" charset="0"/>
                    <a:ea typeface="+mj-ea"/>
                  </a:endParaRPr>
                </a:p>
              </p:txBody>
            </p:sp>
          </p:grpSp>
        </p:grp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BCD2F8DD-79C1-4EA9-A218-F23DAFB69234}"/>
                </a:ext>
              </a:extLst>
            </p:cNvPr>
            <p:cNvCxnSpPr>
              <a:cxnSpLocks/>
            </p:cNvCxnSpPr>
            <p:nvPr/>
          </p:nvCxnSpPr>
          <p:spPr>
            <a:xfrm>
              <a:off x="1030862" y="23259659"/>
              <a:ext cx="6087651" cy="0"/>
            </a:xfrm>
            <a:prstGeom prst="line">
              <a:avLst/>
            </a:prstGeom>
            <a:ln>
              <a:solidFill>
                <a:srgbClr val="003F2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직선 연결선 111">
              <a:extLst>
                <a:ext uri="{FF2B5EF4-FFF2-40B4-BE49-F238E27FC236}">
                  <a16:creationId xmlns:a16="http://schemas.microsoft.com/office/drawing/2014/main" id="{81FD0F23-3EFC-4CA2-8456-E481154F36C7}"/>
                </a:ext>
              </a:extLst>
            </p:cNvPr>
            <p:cNvCxnSpPr>
              <a:cxnSpLocks/>
            </p:cNvCxnSpPr>
            <p:nvPr/>
          </p:nvCxnSpPr>
          <p:spPr>
            <a:xfrm>
              <a:off x="1001829" y="25024696"/>
              <a:ext cx="6087651" cy="0"/>
            </a:xfrm>
            <a:prstGeom prst="line">
              <a:avLst/>
            </a:prstGeom>
            <a:ln>
              <a:solidFill>
                <a:srgbClr val="003F2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3" name="TextBox 112">
            <a:extLst>
              <a:ext uri="{FF2B5EF4-FFF2-40B4-BE49-F238E27FC236}">
                <a16:creationId xmlns:a16="http://schemas.microsoft.com/office/drawing/2014/main" id="{9C6A9124-2C64-5F46-A621-4597888B4436}"/>
              </a:ext>
            </a:extLst>
          </p:cNvPr>
          <p:cNvSpPr txBox="1"/>
          <p:nvPr/>
        </p:nvSpPr>
        <p:spPr>
          <a:xfrm>
            <a:off x="405802" y="487484"/>
            <a:ext cx="42657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>
                <a:solidFill>
                  <a:schemeClr val="bg1"/>
                </a:solidFill>
                <a:latin typeface="Financier Display Medium" panose="02020503070506060203" pitchFamily="18" charset="77"/>
                <a:ea typeface="Noto Serif CJK TC SemiBold" panose="02020400000000000000" pitchFamily="18" charset="-128"/>
              </a:rPr>
              <a:t>CBRE Korea</a:t>
            </a:r>
            <a:endParaRPr lang="ko-KR" altLang="en-US" sz="4000" dirty="0">
              <a:solidFill>
                <a:schemeClr val="bg1"/>
              </a:solidFill>
              <a:latin typeface="Financier Display Medium" panose="02020503070506060203" pitchFamily="18" charset="77"/>
              <a:ea typeface="Noto Serif CJK TC SemiBold" panose="02020400000000000000" pitchFamily="18" charset="-128"/>
            </a:endParaRPr>
          </a:p>
        </p:txBody>
      </p:sp>
      <p:graphicFrame>
        <p:nvGraphicFramePr>
          <p:cNvPr id="114" name="Table 2">
            <a:extLst>
              <a:ext uri="{FF2B5EF4-FFF2-40B4-BE49-F238E27FC236}">
                <a16:creationId xmlns:a16="http://schemas.microsoft.com/office/drawing/2014/main" id="{D4DFAE65-E3B7-40E7-8AE9-5ABE86B9D8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021618"/>
              </p:ext>
            </p:extLst>
          </p:nvPr>
        </p:nvGraphicFramePr>
        <p:xfrm>
          <a:off x="435091" y="6749575"/>
          <a:ext cx="6644836" cy="1807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4469">
                  <a:extLst>
                    <a:ext uri="{9D8B030D-6E8A-4147-A177-3AD203B41FA5}">
                      <a16:colId xmlns:a16="http://schemas.microsoft.com/office/drawing/2014/main" val="641569983"/>
                    </a:ext>
                  </a:extLst>
                </a:gridCol>
                <a:gridCol w="2252999">
                  <a:extLst>
                    <a:ext uri="{9D8B030D-6E8A-4147-A177-3AD203B41FA5}">
                      <a16:colId xmlns:a16="http://schemas.microsoft.com/office/drawing/2014/main" val="2181523003"/>
                    </a:ext>
                  </a:extLst>
                </a:gridCol>
                <a:gridCol w="921540">
                  <a:extLst>
                    <a:ext uri="{9D8B030D-6E8A-4147-A177-3AD203B41FA5}">
                      <a16:colId xmlns:a16="http://schemas.microsoft.com/office/drawing/2014/main" val="1979696421"/>
                    </a:ext>
                  </a:extLst>
                </a:gridCol>
                <a:gridCol w="2535828">
                  <a:extLst>
                    <a:ext uri="{9D8B030D-6E8A-4147-A177-3AD203B41FA5}">
                      <a16:colId xmlns:a16="http://schemas.microsoft.com/office/drawing/2014/main" val="540376528"/>
                    </a:ext>
                  </a:extLst>
                </a:gridCol>
              </a:tblGrid>
              <a:tr h="20248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bg1"/>
                          </a:solidFill>
                        </a:rPr>
                        <a:t>채용 팀</a:t>
                      </a:r>
                    </a:p>
                  </a:txBody>
                  <a:tcPr marL="0" marR="0" marT="72000" marB="72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6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6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BBA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bg1"/>
                          </a:solidFill>
                        </a:rPr>
                        <a:t>담당업무</a:t>
                      </a:r>
                    </a:p>
                  </a:txBody>
                  <a:tcPr marL="0" marR="0" marT="72000" marB="72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6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6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BBA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bg1"/>
                          </a:solidFill>
                        </a:rPr>
                        <a:t>채용 직급</a:t>
                      </a:r>
                    </a:p>
                  </a:txBody>
                  <a:tcPr marL="0" marR="0" marT="72000" marB="72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6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6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BBA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>
                          <a:solidFill>
                            <a:schemeClr val="bg1"/>
                          </a:solidFill>
                        </a:rPr>
                        <a:t>우대사항</a:t>
                      </a:r>
                      <a:endParaRPr lang="ko-KR" altLang="en-US" sz="11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72000" marB="72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6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6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B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4657602"/>
                  </a:ext>
                </a:extLst>
              </a:tr>
              <a:tr h="61021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900" dirty="0">
                        <a:latin typeface="+mj-ea"/>
                        <a:ea typeface="+mj-ea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900" dirty="0">
                        <a:latin typeface="+mj-ea"/>
                        <a:ea typeface="+mj-ea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>
                          <a:latin typeface="+mj-ea"/>
                          <a:ea typeface="+mj-ea"/>
                        </a:rPr>
                        <a:t>Capital Markets</a:t>
                      </a:r>
                    </a:p>
                  </a:txBody>
                  <a:tcPr marL="72000" marR="72000" marT="144000" marB="14400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6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45145" rtl="0" eaLnBrk="1" latinLnBrk="1" hangingPunct="1">
                        <a:lnSpc>
                          <a:spcPct val="150000"/>
                        </a:lnSpc>
                      </a:pPr>
                      <a:r>
                        <a:rPr lang="en-US" altLang="ko-KR" sz="1467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467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kern="1200" dirty="0" err="1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자산분석</a:t>
                      </a: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입지분석</a:t>
                      </a: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kern="1200" dirty="0" err="1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타당성분석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및 기타 리서치</a:t>
                      </a:r>
                    </a:p>
                    <a:p>
                      <a:pPr marL="0" algn="l" defTabSz="745145" rtl="0" eaLnBrk="1" latinLnBrk="1" hangingPunct="1">
                        <a:lnSpc>
                          <a:spcPct val="150000"/>
                        </a:lnSpc>
                      </a:pP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- 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티저 및 </a:t>
                      </a: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IM 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작성 지원</a:t>
                      </a:r>
                    </a:p>
                    <a:p>
                      <a:pPr marL="0" algn="l" defTabSz="745145" rtl="0" eaLnBrk="1" latinLnBrk="1" hangingPunct="1">
                        <a:lnSpc>
                          <a:spcPct val="150000"/>
                        </a:lnSpc>
                      </a:pP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- 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기타 </a:t>
                      </a:r>
                      <a:r>
                        <a:rPr lang="ko-KR" altLang="en-US" sz="900" kern="1200" dirty="0" err="1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페이퍼워크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및 오퍼레이션 지원</a:t>
                      </a:r>
                    </a:p>
                  </a:txBody>
                  <a:tcPr marL="72000" marR="72000" marT="144000" marB="144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6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900" kern="120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900" kern="120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인턴</a:t>
                      </a:r>
                    </a:p>
                  </a:txBody>
                  <a:tcPr marL="72000" marR="72000" marT="144000" marB="144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6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45145" rtl="0" eaLnBrk="1" latinLnBrk="1" hangingPunct="1">
                        <a:lnSpc>
                          <a:spcPct val="150000"/>
                        </a:lnSpc>
                      </a:pPr>
                      <a:endParaRPr lang="en-US" altLang="ko-KR" sz="900" kern="120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algn="l" defTabSz="745145" rtl="0" eaLnBrk="1" latinLnBrk="1" hangingPunct="1">
                        <a:lnSpc>
                          <a:spcPct val="150000"/>
                        </a:lnSpc>
                      </a:pP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- 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부동산업에 대한 기본적 지식 및 관심</a:t>
                      </a:r>
                    </a:p>
                    <a:p>
                      <a:pPr marL="0" algn="l" defTabSz="745145" rtl="0" eaLnBrk="1" latinLnBrk="1" hangingPunct="1">
                        <a:lnSpc>
                          <a:spcPct val="150000"/>
                        </a:lnSpc>
                      </a:pP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-  4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년제 대학교 재학 및 휴학</a:t>
                      </a: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졸업생 가능</a:t>
                      </a:r>
                    </a:p>
                    <a:p>
                      <a:pPr marL="0" algn="l" defTabSz="745145" rtl="0" eaLnBrk="1" latinLnBrk="1" hangingPunct="1">
                        <a:lnSpc>
                          <a:spcPct val="150000"/>
                        </a:lnSpc>
                      </a:pP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- 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관련 학과 우대 </a:t>
                      </a: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부동산학</a:t>
                      </a: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건축학</a:t>
                      </a: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도시공학</a:t>
                      </a: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경영학 등</a:t>
                      </a:r>
                      <a:r>
                        <a:rPr lang="en-US" altLang="ko-KR" sz="900" kern="120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ko-KR" altLang="en-US" sz="900" kern="120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72000" marR="72000" marT="144000" marB="144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6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83168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6440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3317</TotalTime>
  <Words>450</Words>
  <Application>Microsoft Office PowerPoint</Application>
  <PresentationFormat>Custom</PresentationFormat>
  <Paragraphs>73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Noto Sans KR Bold</vt:lpstr>
      <vt:lpstr>Noto Sans KR Light</vt:lpstr>
      <vt:lpstr>맑은 고딕</vt:lpstr>
      <vt:lpstr>Arial</vt:lpstr>
      <vt:lpstr>Calibre</vt:lpstr>
      <vt:lpstr>Calibre Light</vt:lpstr>
      <vt:lpstr>Calibri</vt:lpstr>
      <vt:lpstr>Calibri Light</vt:lpstr>
      <vt:lpstr>Financier Display Medium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Lee, MiSo @ Seoul</dc:creator>
  <cp:lastModifiedBy>Kim, KaHee @ Seoul</cp:lastModifiedBy>
  <cp:revision>94</cp:revision>
  <dcterms:created xsi:type="dcterms:W3CDTF">2019-04-25T05:23:48Z</dcterms:created>
  <dcterms:modified xsi:type="dcterms:W3CDTF">2022-02-15T05:52:23Z</dcterms:modified>
</cp:coreProperties>
</file>