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63" r:id="rId2"/>
    <p:sldId id="262" r:id="rId3"/>
  </p:sldIdLst>
  <p:sldSz cx="6858000" cy="9144000" type="screen4x3"/>
  <p:notesSz cx="7104063" cy="102346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5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5434" autoAdjust="0"/>
  </p:normalViewPr>
  <p:slideViewPr>
    <p:cSldViewPr>
      <p:cViewPr>
        <p:scale>
          <a:sx n="80" d="100"/>
          <a:sy n="80" d="100"/>
        </p:scale>
        <p:origin x="2549" y="-337"/>
      </p:cViewPr>
      <p:guideLst>
        <p:guide orient="horz" pos="2880"/>
        <p:guide pos="25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39ABF31E-3AFE-4B7C-A3E3-D851A4778646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257425" y="1279525"/>
            <a:ext cx="25892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411B6E11-11FF-4D9C-8DAA-B6FE8D578A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901035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B6E11-11FF-4D9C-8DAA-B6FE8D578A49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45789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B6E11-11FF-4D9C-8DAA-B6FE8D578A49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238272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5878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75727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985192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61228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22642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001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6064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11470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83420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70446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40EDD-4A12-4DAB-9C50-EC7F13EEDC39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5548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E40EDD-4A12-4DAB-9C50-EC7F13EEDC39}" type="datetimeFigureOut">
              <a:rPr lang="ko-KR" altLang="en-US" smtClean="0"/>
              <a:t>2021-03-03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BD50B-322E-433D-B4FF-C2DCC0DA1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331326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join.deloitte.co.kr/WiseRecruit2/User/RecruitView.aspx?sec_ridx=1Ua35TGXAG%2fUDjsdNsF%2fxw%3d%3d" TargetMode="Externa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직사각형 41"/>
          <p:cNvSpPr/>
          <p:nvPr/>
        </p:nvSpPr>
        <p:spPr>
          <a:xfrm>
            <a:off x="0" y="-478415"/>
            <a:ext cx="6948000" cy="9560805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Open Sans" panose="020B0606030504020204" pitchFamily="34" charset="0"/>
              <a:ea typeface="나눔바른고딕 Light" panose="020B0603020101020101" pitchFamily="50" charset="-127"/>
              <a:cs typeface="Open Sans" panose="020B0606030504020204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3" y="-337801"/>
            <a:ext cx="1508649" cy="612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1800" y="328199"/>
            <a:ext cx="6080229" cy="1491473"/>
          </a:xfrm>
          <a:prstGeom prst="rect">
            <a:avLst/>
          </a:prstGeom>
          <a:noFill/>
          <a:ln>
            <a:noFill/>
          </a:ln>
        </p:spPr>
        <p:txBody>
          <a:bodyPr wrap="square" lIns="72000" tIns="36000" rIns="72000" bIns="36000" rtlCol="0" anchor="ctr" anchorCtr="0">
            <a:noAutofit/>
          </a:bodyPr>
          <a:lstStyle/>
          <a:p>
            <a:pPr>
              <a:spcAft>
                <a:spcPts val="300"/>
              </a:spcAft>
            </a:pPr>
            <a:r>
              <a:rPr lang="ko-KR" altLang="en-US" sz="2000" b="1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한국 </a:t>
            </a:r>
            <a:r>
              <a:rPr lang="ko-KR" altLang="en-US" sz="2000" b="1" dirty="0" err="1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딜로이트그룹</a:t>
            </a:r>
            <a:endParaRPr lang="en-US" altLang="ko-KR" sz="2000" b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spcAft>
                <a:spcPts val="300"/>
              </a:spcAft>
            </a:pPr>
            <a:r>
              <a:rPr lang="ko-KR" altLang="en-US" sz="1600" b="1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인재개발본부 인사기획업무 신입 모집</a:t>
            </a:r>
            <a:endParaRPr lang="en-US" altLang="ko-KR" sz="1600" b="1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spcAft>
                <a:spcPts val="300"/>
              </a:spcAft>
            </a:pPr>
            <a:endParaRPr lang="en-US" altLang="ko-KR" sz="9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spcAft>
                <a:spcPts val="300"/>
              </a:spcAft>
            </a:pPr>
            <a:r>
              <a:rPr lang="ko-KR" altLang="ko-KR" sz="9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세계 최대 회계 컨설팅 그룹 </a:t>
            </a:r>
            <a:r>
              <a:rPr lang="ko-KR" altLang="ko-KR" sz="900" dirty="0" err="1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딜로이트</a:t>
            </a:r>
            <a:r>
              <a:rPr lang="ko-KR" altLang="ko-KR" sz="9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 </a:t>
            </a:r>
            <a:r>
              <a:rPr lang="ko-KR" altLang="ko-KR" sz="900" dirty="0" err="1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투쉬</a:t>
            </a:r>
            <a:r>
              <a:rPr lang="ko-KR" altLang="ko-KR" sz="9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 </a:t>
            </a:r>
            <a:r>
              <a:rPr lang="ko-KR" altLang="ko-KR" sz="900" dirty="0" err="1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토마츠의</a:t>
            </a:r>
            <a:r>
              <a:rPr lang="en-US" altLang="ko-KR" sz="9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Member Firm</a:t>
            </a:r>
            <a:r>
              <a:rPr lang="ko-KR" altLang="ko-KR" sz="9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인 </a:t>
            </a:r>
            <a:br>
              <a:rPr lang="en-US" altLang="ko-KR" sz="9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ko-KR" altLang="ko-KR" sz="900" dirty="0" err="1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딜로이트에서</a:t>
            </a:r>
            <a:r>
              <a:rPr lang="ko-KR" altLang="ko-KR" sz="9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 세계 최고의 전문가로 성장할 수 있는 우수 인재를 모시고자 합니다</a:t>
            </a:r>
            <a:r>
              <a:rPr lang="en-US" altLang="ko-KR" sz="9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br>
              <a:rPr lang="en-US" altLang="ko-KR" sz="9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</a:br>
            <a:r>
              <a:rPr lang="ko-KR" altLang="ko-KR" sz="9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서로를 존중하는</a:t>
            </a:r>
            <a:r>
              <a:rPr lang="en-US" altLang="ko-KR" sz="9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As One Culture </a:t>
            </a:r>
            <a:r>
              <a:rPr lang="ko-KR" altLang="ko-KR" sz="9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속에서 새로운</a:t>
            </a:r>
            <a:r>
              <a:rPr lang="en-US" altLang="ko-KR" sz="9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Career</a:t>
            </a:r>
            <a:r>
              <a:rPr lang="ko-KR" altLang="ko-KR" sz="9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를 시작하시기 바랍니다</a:t>
            </a:r>
            <a:r>
              <a:rPr lang="en-US" altLang="ko-KR" sz="9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  <a:endParaRPr lang="ko-KR" altLang="ko-KR" sz="900" dirty="0">
              <a:solidFill>
                <a:schemeClr val="bg1"/>
              </a:solidFill>
              <a:latin typeface="Open Sans" panose="020B0606030504020204" pitchFamily="34" charset="0"/>
              <a:ea typeface="나눔바른고딕 Light" panose="020B0603020101020101" pitchFamily="50" charset="-127"/>
              <a:cs typeface="Open Sans" panose="020B0606030504020204" pitchFamily="34" charset="0"/>
            </a:endParaRPr>
          </a:p>
          <a:p>
            <a:pPr>
              <a:spcAft>
                <a:spcPts val="300"/>
              </a:spcAft>
            </a:pPr>
            <a:endParaRPr lang="ko-KR" altLang="en-US" sz="1600" dirty="0">
              <a:solidFill>
                <a:schemeClr val="bg1"/>
              </a:solidFill>
              <a:latin typeface="Open Sans" panose="020B0606030504020204" pitchFamily="34" charset="0"/>
              <a:ea typeface="나눔바른고딕 Light" panose="020B0603020101020101" pitchFamily="50" charset="-127"/>
              <a:cs typeface="Open Sans" panose="020B0606030504020204" pitchFamily="34" charset="0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564955" y="1957061"/>
            <a:ext cx="6069723" cy="124678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rgbClr val="92D050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모집 부문</a:t>
            </a:r>
            <a:endParaRPr lang="en-US" altLang="ko-KR" sz="1050" b="1" dirty="0">
              <a:solidFill>
                <a:srgbClr val="92D05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16000" indent="-2160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직급</a:t>
            </a:r>
            <a:r>
              <a:rPr lang="en-US" altLang="ko-KR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</a:t>
            </a:r>
            <a:r>
              <a:rPr lang="ko-KR" altLang="en-US" sz="10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사원</a:t>
            </a:r>
            <a:r>
              <a:rPr lang="en-US" altLang="ko-KR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/ </a:t>
            </a:r>
            <a:r>
              <a:rPr lang="en-US" altLang="ko-KR" sz="105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Staff</a:t>
            </a:r>
            <a:endParaRPr lang="ko-KR" altLang="en-US" sz="1050" dirty="0">
              <a:solidFill>
                <a:schemeClr val="bg1"/>
              </a:solidFill>
              <a:latin typeface="Open Sans" panose="020B0606030504020204" pitchFamily="34" charset="0"/>
              <a:ea typeface="나눔바른고딕 Light" panose="020B0603020101020101" pitchFamily="50" charset="-127"/>
              <a:cs typeface="Open Sans" panose="020B0606030504020204" pitchFamily="34" charset="0"/>
            </a:endParaRPr>
          </a:p>
          <a:p>
            <a:pPr marL="216000" indent="-2160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경력사항</a:t>
            </a:r>
            <a:r>
              <a:rPr lang="en-US" altLang="ko-KR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</a:t>
            </a:r>
            <a:r>
              <a:rPr lang="ko-KR" altLang="en-US" sz="10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신입</a:t>
            </a:r>
          </a:p>
          <a:p>
            <a:pPr marL="216000" indent="-2160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근무 시작</a:t>
            </a:r>
            <a:r>
              <a:rPr lang="en-US" altLang="ko-KR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</a:t>
            </a:r>
            <a:r>
              <a:rPr lang="ko-KR" altLang="en-US" sz="10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예정</a:t>
            </a:r>
            <a:r>
              <a:rPr lang="en-US" altLang="ko-KR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)</a:t>
            </a:r>
            <a:r>
              <a:rPr lang="ko-KR" altLang="en-US" sz="10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일자</a:t>
            </a:r>
            <a:r>
              <a:rPr lang="en-US" altLang="ko-KR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</a:t>
            </a:r>
            <a:r>
              <a:rPr lang="ko-KR" altLang="en-US" sz="10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면접 시 협의</a:t>
            </a:r>
            <a:endParaRPr lang="en-US" altLang="ko-KR" sz="10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216000" indent="-2160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고용형태</a:t>
            </a:r>
            <a:r>
              <a:rPr lang="en-US" altLang="ko-KR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: </a:t>
            </a:r>
            <a:r>
              <a:rPr lang="ko-KR" altLang="en-US" sz="10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계약직 </a:t>
            </a:r>
            <a:r>
              <a:rPr lang="en-US" altLang="ko-KR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(12</a:t>
            </a:r>
            <a:r>
              <a:rPr lang="ko-KR" altLang="en-US" sz="10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개월</a:t>
            </a:r>
            <a:r>
              <a:rPr lang="en-US" altLang="ko-KR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)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31974" y="3273997"/>
            <a:ext cx="6153374" cy="10099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rgbClr val="92D050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담당업무</a:t>
            </a:r>
            <a:endParaRPr lang="en-US" altLang="ko-KR" sz="1050" b="1" dirty="0">
              <a:solidFill>
                <a:srgbClr val="92D05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5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인사전략 수립</a:t>
            </a:r>
            <a:r>
              <a:rPr lang="en-US" altLang="ko-KR" sz="105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ko-KR" altLang="en-US" sz="105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제도 개선 및 설계 지원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5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주요 인사 데이터 관리 및 분석 지원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5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글로벌</a:t>
            </a:r>
            <a:r>
              <a:rPr lang="en-US" altLang="ko-KR" sz="105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/Asia Pacific </a:t>
            </a:r>
            <a:r>
              <a:rPr lang="ko-KR" altLang="en-US" sz="105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커뮤니케이션 및 인사정책 반영</a:t>
            </a:r>
            <a:endParaRPr lang="ko-KR" altLang="en-US" sz="1000" dirty="0">
              <a:solidFill>
                <a:schemeClr val="bg1"/>
              </a:solidFill>
              <a:latin typeface="Open Sans" panose="020B0606030504020204" pitchFamily="34" charset="0"/>
              <a:ea typeface="나눔바른고딕 Light" panose="020B0603020101020101" pitchFamily="50" charset="-127"/>
              <a:cs typeface="Open Sans" panose="020B0606030504020204" pitchFamily="34" charset="0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631974" y="4499992"/>
            <a:ext cx="5808534" cy="7503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rgbClr val="92D050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응시 자격</a:t>
            </a:r>
            <a:endParaRPr lang="en-US" altLang="ko-KR" sz="1050" b="1" dirty="0">
              <a:solidFill>
                <a:srgbClr val="92D05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영어 커뮤니케이션 </a:t>
            </a:r>
            <a:r>
              <a:rPr lang="ko-KR" altLang="en-US" sz="1000" dirty="0" err="1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능통자</a:t>
            </a:r>
            <a:endParaRPr lang="en-US" altLang="ko-KR" sz="10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Global Talent Standards</a:t>
            </a:r>
            <a:r>
              <a:rPr lang="ko-KR" altLang="en-US" sz="10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에 따른 역량을 보유한 자</a:t>
            </a:r>
            <a:endParaRPr lang="en-US" altLang="ko-KR" sz="10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endParaRPr lang="en-US" altLang="ko-KR" sz="10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665309" y="6040876"/>
            <a:ext cx="5716019" cy="12674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00" b="1" dirty="0">
                <a:solidFill>
                  <a:srgbClr val="92D050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기타 사항 </a:t>
            </a:r>
            <a:endParaRPr lang="en-US" altLang="ko-KR" sz="1000" b="1" dirty="0">
              <a:solidFill>
                <a:srgbClr val="92D05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타 공고 간 중복 지원은 불가능합니다</a:t>
            </a:r>
            <a:r>
              <a:rPr lang="en-US" altLang="ko-KR" sz="9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입사지원서 내용이 사실과 다를 경우 합격</a:t>
            </a:r>
            <a:r>
              <a:rPr lang="en-US" altLang="ko-KR" sz="9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</a:t>
            </a:r>
            <a:r>
              <a:rPr lang="ko-KR" altLang="en-US" sz="9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입사</a:t>
            </a:r>
            <a:r>
              <a:rPr lang="en-US" altLang="ko-KR" sz="9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)</a:t>
            </a:r>
            <a:r>
              <a:rPr lang="ko-KR" altLang="en-US" sz="9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이 취소됩니다</a:t>
            </a:r>
            <a:r>
              <a:rPr lang="en-US" altLang="ko-KR" sz="9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국가 보훈 대상자 및 장애인은 관련 법규에 의거하여 우대합니다</a:t>
            </a:r>
            <a:r>
              <a:rPr lang="en-US" altLang="ko-KR" sz="9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단계별로 전형이 진행된 후 </a:t>
            </a:r>
            <a:r>
              <a:rPr lang="ko-KR" altLang="en-US" sz="900" dirty="0" err="1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지원결과는</a:t>
            </a:r>
            <a:r>
              <a:rPr lang="ko-KR" altLang="en-US" sz="9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 </a:t>
            </a:r>
            <a:r>
              <a:rPr lang="ko-KR" altLang="en-US" sz="900" dirty="0" err="1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채용사이트</a:t>
            </a:r>
            <a:r>
              <a:rPr lang="ko-KR" altLang="en-US" sz="9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 </a:t>
            </a:r>
            <a:r>
              <a:rPr lang="en-US" altLang="ko-KR" sz="9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My Career - </a:t>
            </a:r>
            <a:r>
              <a:rPr lang="ko-KR" altLang="en-US" sz="9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전형결과조회에서 확인 가능합니다</a:t>
            </a:r>
            <a:r>
              <a:rPr lang="en-US" altLang="ko-KR" sz="9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</a:t>
            </a: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9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상기 사항은 회사 사정에 따라 변동될 수 있습니다</a:t>
            </a:r>
            <a:r>
              <a:rPr lang="en-US" altLang="ko-KR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26013" y="8848204"/>
            <a:ext cx="6069182" cy="15433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8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Ⓒ </a:t>
            </a:r>
            <a:r>
              <a:rPr lang="en-US" altLang="ko-KR" sz="8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2021, for information, contact Deloitte Anjin LLC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588735" y="7452320"/>
            <a:ext cx="6069723" cy="26002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100" b="1" dirty="0">
                <a:solidFill>
                  <a:srgbClr val="92D050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회사 위치  </a:t>
            </a:r>
            <a:r>
              <a:rPr lang="ko-KR" altLang="en-US" sz="105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여의도 </a:t>
            </a:r>
            <a:r>
              <a:rPr lang="en-US" altLang="ko-KR" sz="105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One IFC </a:t>
            </a:r>
            <a:r>
              <a:rPr lang="ko-KR" altLang="en-US" sz="105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빌딩 </a:t>
            </a:r>
            <a:endParaRPr lang="en-US" altLang="ko-KR" sz="11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24" name="Group 892"/>
          <p:cNvGrpSpPr>
            <a:grpSpLocks noChangeAspect="1"/>
          </p:cNvGrpSpPr>
          <p:nvPr/>
        </p:nvGrpSpPr>
        <p:grpSpPr bwMode="auto">
          <a:xfrm>
            <a:off x="260649" y="2051744"/>
            <a:ext cx="215367" cy="216000"/>
            <a:chOff x="4270" y="3457"/>
            <a:chExt cx="340" cy="341"/>
          </a:xfrm>
          <a:solidFill>
            <a:srgbClr val="92D050"/>
          </a:solidFill>
        </p:grpSpPr>
        <p:sp>
          <p:nvSpPr>
            <p:cNvPr id="25" name="Freeform 893"/>
            <p:cNvSpPr>
              <a:spLocks noEditPoints="1"/>
            </p:cNvSpPr>
            <p:nvPr/>
          </p:nvSpPr>
          <p:spPr bwMode="auto">
            <a:xfrm>
              <a:off x="4334" y="3521"/>
              <a:ext cx="192" cy="192"/>
            </a:xfrm>
            <a:custGeom>
              <a:avLst/>
              <a:gdLst>
                <a:gd name="T0" fmla="*/ 285 w 289"/>
                <a:gd name="T1" fmla="*/ 269 h 288"/>
                <a:gd name="T2" fmla="*/ 189 w 289"/>
                <a:gd name="T3" fmla="*/ 174 h 288"/>
                <a:gd name="T4" fmla="*/ 213 w 289"/>
                <a:gd name="T5" fmla="*/ 106 h 288"/>
                <a:gd name="T6" fmla="*/ 106 w 289"/>
                <a:gd name="T7" fmla="*/ 0 h 288"/>
                <a:gd name="T8" fmla="*/ 0 w 289"/>
                <a:gd name="T9" fmla="*/ 106 h 288"/>
                <a:gd name="T10" fmla="*/ 106 w 289"/>
                <a:gd name="T11" fmla="*/ 213 h 288"/>
                <a:gd name="T12" fmla="*/ 174 w 289"/>
                <a:gd name="T13" fmla="*/ 189 h 288"/>
                <a:gd name="T14" fmla="*/ 269 w 289"/>
                <a:gd name="T15" fmla="*/ 285 h 288"/>
                <a:gd name="T16" fmla="*/ 277 w 289"/>
                <a:gd name="T17" fmla="*/ 288 h 288"/>
                <a:gd name="T18" fmla="*/ 285 w 289"/>
                <a:gd name="T19" fmla="*/ 285 h 288"/>
                <a:gd name="T20" fmla="*/ 285 w 289"/>
                <a:gd name="T21" fmla="*/ 269 h 288"/>
                <a:gd name="T22" fmla="*/ 106 w 289"/>
                <a:gd name="T23" fmla="*/ 192 h 288"/>
                <a:gd name="T24" fmla="*/ 21 w 289"/>
                <a:gd name="T25" fmla="*/ 106 h 288"/>
                <a:gd name="T26" fmla="*/ 106 w 289"/>
                <a:gd name="T27" fmla="*/ 21 h 288"/>
                <a:gd name="T28" fmla="*/ 192 w 289"/>
                <a:gd name="T29" fmla="*/ 106 h 288"/>
                <a:gd name="T30" fmla="*/ 106 w 289"/>
                <a:gd name="T31" fmla="*/ 192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9" h="288">
                  <a:moveTo>
                    <a:pt x="285" y="269"/>
                  </a:moveTo>
                  <a:cubicBezTo>
                    <a:pt x="189" y="174"/>
                    <a:pt x="189" y="174"/>
                    <a:pt x="189" y="174"/>
                  </a:cubicBezTo>
                  <a:cubicBezTo>
                    <a:pt x="204" y="155"/>
                    <a:pt x="213" y="132"/>
                    <a:pt x="213" y="106"/>
                  </a:cubicBezTo>
                  <a:cubicBezTo>
                    <a:pt x="213" y="48"/>
                    <a:pt x="165" y="0"/>
                    <a:pt x="106" y="0"/>
                  </a:cubicBezTo>
                  <a:cubicBezTo>
                    <a:pt x="48" y="0"/>
                    <a:pt x="0" y="48"/>
                    <a:pt x="0" y="106"/>
                  </a:cubicBezTo>
                  <a:cubicBezTo>
                    <a:pt x="0" y="165"/>
                    <a:pt x="48" y="213"/>
                    <a:pt x="106" y="213"/>
                  </a:cubicBezTo>
                  <a:cubicBezTo>
                    <a:pt x="132" y="213"/>
                    <a:pt x="155" y="204"/>
                    <a:pt x="174" y="189"/>
                  </a:cubicBezTo>
                  <a:cubicBezTo>
                    <a:pt x="269" y="285"/>
                    <a:pt x="269" y="285"/>
                    <a:pt x="269" y="285"/>
                  </a:cubicBezTo>
                  <a:cubicBezTo>
                    <a:pt x="272" y="287"/>
                    <a:pt x="274" y="288"/>
                    <a:pt x="277" y="288"/>
                  </a:cubicBezTo>
                  <a:cubicBezTo>
                    <a:pt x="280" y="288"/>
                    <a:pt x="282" y="287"/>
                    <a:pt x="285" y="285"/>
                  </a:cubicBezTo>
                  <a:cubicBezTo>
                    <a:pt x="289" y="280"/>
                    <a:pt x="289" y="274"/>
                    <a:pt x="285" y="269"/>
                  </a:cubicBezTo>
                  <a:close/>
                  <a:moveTo>
                    <a:pt x="106" y="192"/>
                  </a:moveTo>
                  <a:cubicBezTo>
                    <a:pt x="59" y="192"/>
                    <a:pt x="21" y="153"/>
                    <a:pt x="21" y="106"/>
                  </a:cubicBezTo>
                  <a:cubicBezTo>
                    <a:pt x="21" y="59"/>
                    <a:pt x="59" y="21"/>
                    <a:pt x="106" y="21"/>
                  </a:cubicBezTo>
                  <a:cubicBezTo>
                    <a:pt x="153" y="21"/>
                    <a:pt x="192" y="59"/>
                    <a:pt x="192" y="106"/>
                  </a:cubicBezTo>
                  <a:cubicBezTo>
                    <a:pt x="192" y="153"/>
                    <a:pt x="153" y="192"/>
                    <a:pt x="106" y="19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26" name="Freeform 894"/>
            <p:cNvSpPr>
              <a:spLocks noEditPoints="1"/>
            </p:cNvSpPr>
            <p:nvPr/>
          </p:nvSpPr>
          <p:spPr bwMode="auto">
            <a:xfrm>
              <a:off x="4270" y="3457"/>
              <a:ext cx="340" cy="341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34" name="Freeform 359"/>
          <p:cNvSpPr>
            <a:spLocks noChangeAspect="1" noEditPoints="1"/>
          </p:cNvSpPr>
          <p:nvPr/>
        </p:nvSpPr>
        <p:spPr bwMode="auto">
          <a:xfrm>
            <a:off x="270863" y="6084168"/>
            <a:ext cx="216000" cy="216000"/>
          </a:xfrm>
          <a:custGeom>
            <a:avLst/>
            <a:gdLst>
              <a:gd name="T0" fmla="*/ 490 w 512"/>
              <a:gd name="T1" fmla="*/ 256 h 512"/>
              <a:gd name="T2" fmla="*/ 21 w 512"/>
              <a:gd name="T3" fmla="*/ 256 h 512"/>
              <a:gd name="T4" fmla="*/ 256 w 512"/>
              <a:gd name="T5" fmla="*/ 0 h 512"/>
              <a:gd name="T6" fmla="*/ 256 w 512"/>
              <a:gd name="T7" fmla="*/ 512 h 512"/>
              <a:gd name="T8" fmla="*/ 256 w 512"/>
              <a:gd name="T9" fmla="*/ 0 h 512"/>
              <a:gd name="T10" fmla="*/ 330 w 512"/>
              <a:gd name="T11" fmla="*/ 149 h 512"/>
              <a:gd name="T12" fmla="*/ 320 w 512"/>
              <a:gd name="T13" fmla="*/ 128 h 512"/>
              <a:gd name="T14" fmla="*/ 181 w 512"/>
              <a:gd name="T15" fmla="*/ 138 h 512"/>
              <a:gd name="T16" fmla="*/ 106 w 512"/>
              <a:gd name="T17" fmla="*/ 149 h 512"/>
              <a:gd name="T18" fmla="*/ 96 w 512"/>
              <a:gd name="T19" fmla="*/ 362 h 512"/>
              <a:gd name="T20" fmla="*/ 405 w 512"/>
              <a:gd name="T21" fmla="*/ 373 h 512"/>
              <a:gd name="T22" fmla="*/ 416 w 512"/>
              <a:gd name="T23" fmla="*/ 160 h 512"/>
              <a:gd name="T24" fmla="*/ 309 w 512"/>
              <a:gd name="T25" fmla="*/ 149 h 512"/>
              <a:gd name="T26" fmla="*/ 202 w 512"/>
              <a:gd name="T27" fmla="*/ 170 h 512"/>
              <a:gd name="T28" fmla="*/ 202 w 512"/>
              <a:gd name="T29" fmla="*/ 160 h 512"/>
              <a:gd name="T30" fmla="*/ 202 w 512"/>
              <a:gd name="T31" fmla="*/ 149 h 512"/>
              <a:gd name="T32" fmla="*/ 394 w 512"/>
              <a:gd name="T33" fmla="*/ 352 h 512"/>
              <a:gd name="T34" fmla="*/ 117 w 512"/>
              <a:gd name="T35" fmla="*/ 170 h 512"/>
              <a:gd name="T36" fmla="*/ 181 w 512"/>
              <a:gd name="T37" fmla="*/ 181 h 512"/>
              <a:gd name="T38" fmla="*/ 320 w 512"/>
              <a:gd name="T39" fmla="*/ 192 h 512"/>
              <a:gd name="T40" fmla="*/ 330 w 512"/>
              <a:gd name="T41" fmla="*/ 170 h 512"/>
              <a:gd name="T42" fmla="*/ 394 w 512"/>
              <a:gd name="T43" fmla="*/ 352 h 512"/>
              <a:gd name="T44" fmla="*/ 149 w 512"/>
              <a:gd name="T45" fmla="*/ 213 h 512"/>
              <a:gd name="T46" fmla="*/ 138 w 512"/>
              <a:gd name="T47" fmla="*/ 298 h 512"/>
              <a:gd name="T48" fmla="*/ 224 w 512"/>
              <a:gd name="T49" fmla="*/ 309 h 512"/>
              <a:gd name="T50" fmla="*/ 234 w 512"/>
              <a:gd name="T51" fmla="*/ 224 h 512"/>
              <a:gd name="T52" fmla="*/ 213 w 512"/>
              <a:gd name="T53" fmla="*/ 288 h 512"/>
              <a:gd name="T54" fmla="*/ 160 w 512"/>
              <a:gd name="T55" fmla="*/ 234 h 512"/>
              <a:gd name="T56" fmla="*/ 213 w 512"/>
              <a:gd name="T57" fmla="*/ 288 h 512"/>
              <a:gd name="T58" fmla="*/ 373 w 512"/>
              <a:gd name="T59" fmla="*/ 224 h 512"/>
              <a:gd name="T60" fmla="*/ 277 w 512"/>
              <a:gd name="T61" fmla="*/ 234 h 512"/>
              <a:gd name="T62" fmla="*/ 277 w 512"/>
              <a:gd name="T63" fmla="*/ 213 h 512"/>
              <a:gd name="T64" fmla="*/ 373 w 512"/>
              <a:gd name="T65" fmla="*/ 266 h 512"/>
              <a:gd name="T66" fmla="*/ 277 w 512"/>
              <a:gd name="T67" fmla="*/ 277 h 512"/>
              <a:gd name="T68" fmla="*/ 277 w 512"/>
              <a:gd name="T69" fmla="*/ 256 h 512"/>
              <a:gd name="T70" fmla="*/ 373 w 512"/>
              <a:gd name="T71" fmla="*/ 266 h 512"/>
              <a:gd name="T72" fmla="*/ 362 w 512"/>
              <a:gd name="T73" fmla="*/ 320 h 512"/>
              <a:gd name="T74" fmla="*/ 266 w 512"/>
              <a:gd name="T75" fmla="*/ 309 h 512"/>
              <a:gd name="T76" fmla="*/ 362 w 512"/>
              <a:gd name="T77" fmla="*/ 298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12" h="512">
                <a:moveTo>
                  <a:pt x="256" y="21"/>
                </a:moveTo>
                <a:cubicBezTo>
                  <a:pt x="385" y="21"/>
                  <a:pt x="490" y="126"/>
                  <a:pt x="490" y="256"/>
                </a:cubicBezTo>
                <a:cubicBezTo>
                  <a:pt x="490" y="385"/>
                  <a:pt x="385" y="490"/>
                  <a:pt x="256" y="490"/>
                </a:cubicBezTo>
                <a:cubicBezTo>
                  <a:pt x="126" y="490"/>
                  <a:pt x="21" y="385"/>
                  <a:pt x="21" y="256"/>
                </a:cubicBezTo>
                <a:cubicBezTo>
                  <a:pt x="21" y="126"/>
                  <a:pt x="126" y="21"/>
                  <a:pt x="256" y="21"/>
                </a:cubicBezTo>
                <a:moveTo>
                  <a:pt x="256" y="0"/>
                </a:moveTo>
                <a:cubicBezTo>
                  <a:pt x="114" y="0"/>
                  <a:pt x="0" y="114"/>
                  <a:pt x="0" y="256"/>
                </a:cubicBezTo>
                <a:cubicBezTo>
                  <a:pt x="0" y="397"/>
                  <a:pt x="114" y="512"/>
                  <a:pt x="256" y="512"/>
                </a:cubicBezTo>
                <a:cubicBezTo>
                  <a:pt x="397" y="512"/>
                  <a:pt x="512" y="397"/>
                  <a:pt x="512" y="256"/>
                </a:cubicBezTo>
                <a:cubicBezTo>
                  <a:pt x="512" y="114"/>
                  <a:pt x="397" y="0"/>
                  <a:pt x="256" y="0"/>
                </a:cubicBezTo>
                <a:close/>
                <a:moveTo>
                  <a:pt x="405" y="149"/>
                </a:moveTo>
                <a:cubicBezTo>
                  <a:pt x="330" y="149"/>
                  <a:pt x="330" y="149"/>
                  <a:pt x="330" y="149"/>
                </a:cubicBezTo>
                <a:cubicBezTo>
                  <a:pt x="330" y="138"/>
                  <a:pt x="330" y="138"/>
                  <a:pt x="330" y="138"/>
                </a:cubicBezTo>
                <a:cubicBezTo>
                  <a:pt x="330" y="132"/>
                  <a:pt x="326" y="128"/>
                  <a:pt x="320" y="128"/>
                </a:cubicBezTo>
                <a:cubicBezTo>
                  <a:pt x="192" y="128"/>
                  <a:pt x="192" y="128"/>
                  <a:pt x="192" y="128"/>
                </a:cubicBezTo>
                <a:cubicBezTo>
                  <a:pt x="186" y="128"/>
                  <a:pt x="181" y="132"/>
                  <a:pt x="181" y="138"/>
                </a:cubicBezTo>
                <a:cubicBezTo>
                  <a:pt x="181" y="149"/>
                  <a:pt x="181" y="149"/>
                  <a:pt x="181" y="149"/>
                </a:cubicBezTo>
                <a:cubicBezTo>
                  <a:pt x="106" y="149"/>
                  <a:pt x="106" y="149"/>
                  <a:pt x="106" y="149"/>
                </a:cubicBezTo>
                <a:cubicBezTo>
                  <a:pt x="100" y="149"/>
                  <a:pt x="96" y="154"/>
                  <a:pt x="96" y="160"/>
                </a:cubicBezTo>
                <a:cubicBezTo>
                  <a:pt x="96" y="362"/>
                  <a:pt x="96" y="362"/>
                  <a:pt x="96" y="362"/>
                </a:cubicBezTo>
                <a:cubicBezTo>
                  <a:pt x="96" y="368"/>
                  <a:pt x="100" y="373"/>
                  <a:pt x="106" y="373"/>
                </a:cubicBezTo>
                <a:cubicBezTo>
                  <a:pt x="405" y="373"/>
                  <a:pt x="405" y="373"/>
                  <a:pt x="405" y="373"/>
                </a:cubicBezTo>
                <a:cubicBezTo>
                  <a:pt x="411" y="373"/>
                  <a:pt x="416" y="368"/>
                  <a:pt x="416" y="362"/>
                </a:cubicBezTo>
                <a:cubicBezTo>
                  <a:pt x="416" y="160"/>
                  <a:pt x="416" y="160"/>
                  <a:pt x="416" y="160"/>
                </a:cubicBezTo>
                <a:cubicBezTo>
                  <a:pt x="416" y="154"/>
                  <a:pt x="411" y="149"/>
                  <a:pt x="405" y="149"/>
                </a:cubicBezTo>
                <a:close/>
                <a:moveTo>
                  <a:pt x="309" y="149"/>
                </a:moveTo>
                <a:cubicBezTo>
                  <a:pt x="309" y="170"/>
                  <a:pt x="309" y="170"/>
                  <a:pt x="309" y="170"/>
                </a:cubicBezTo>
                <a:cubicBezTo>
                  <a:pt x="202" y="170"/>
                  <a:pt x="202" y="170"/>
                  <a:pt x="202" y="170"/>
                </a:cubicBezTo>
                <a:cubicBezTo>
                  <a:pt x="202" y="160"/>
                  <a:pt x="202" y="160"/>
                  <a:pt x="202" y="160"/>
                </a:cubicBezTo>
                <a:cubicBezTo>
                  <a:pt x="202" y="160"/>
                  <a:pt x="202" y="160"/>
                  <a:pt x="202" y="160"/>
                </a:cubicBezTo>
                <a:cubicBezTo>
                  <a:pt x="202" y="160"/>
                  <a:pt x="202" y="160"/>
                  <a:pt x="202" y="160"/>
                </a:cubicBezTo>
                <a:cubicBezTo>
                  <a:pt x="202" y="149"/>
                  <a:pt x="202" y="149"/>
                  <a:pt x="202" y="149"/>
                </a:cubicBezTo>
                <a:lnTo>
                  <a:pt x="309" y="149"/>
                </a:lnTo>
                <a:close/>
                <a:moveTo>
                  <a:pt x="394" y="352"/>
                </a:moveTo>
                <a:cubicBezTo>
                  <a:pt x="117" y="352"/>
                  <a:pt x="117" y="352"/>
                  <a:pt x="117" y="352"/>
                </a:cubicBezTo>
                <a:cubicBezTo>
                  <a:pt x="117" y="170"/>
                  <a:pt x="117" y="170"/>
                  <a:pt x="117" y="170"/>
                </a:cubicBezTo>
                <a:cubicBezTo>
                  <a:pt x="181" y="170"/>
                  <a:pt x="181" y="170"/>
                  <a:pt x="181" y="170"/>
                </a:cubicBezTo>
                <a:cubicBezTo>
                  <a:pt x="181" y="181"/>
                  <a:pt x="181" y="181"/>
                  <a:pt x="181" y="181"/>
                </a:cubicBezTo>
                <a:cubicBezTo>
                  <a:pt x="181" y="187"/>
                  <a:pt x="186" y="192"/>
                  <a:pt x="192" y="192"/>
                </a:cubicBezTo>
                <a:cubicBezTo>
                  <a:pt x="320" y="192"/>
                  <a:pt x="320" y="192"/>
                  <a:pt x="320" y="192"/>
                </a:cubicBezTo>
                <a:cubicBezTo>
                  <a:pt x="326" y="192"/>
                  <a:pt x="330" y="187"/>
                  <a:pt x="330" y="181"/>
                </a:cubicBezTo>
                <a:cubicBezTo>
                  <a:pt x="330" y="170"/>
                  <a:pt x="330" y="170"/>
                  <a:pt x="330" y="170"/>
                </a:cubicBezTo>
                <a:cubicBezTo>
                  <a:pt x="394" y="170"/>
                  <a:pt x="394" y="170"/>
                  <a:pt x="394" y="170"/>
                </a:cubicBezTo>
                <a:lnTo>
                  <a:pt x="394" y="352"/>
                </a:lnTo>
                <a:close/>
                <a:moveTo>
                  <a:pt x="224" y="213"/>
                </a:moveTo>
                <a:cubicBezTo>
                  <a:pt x="149" y="213"/>
                  <a:pt x="149" y="213"/>
                  <a:pt x="149" y="213"/>
                </a:cubicBezTo>
                <a:cubicBezTo>
                  <a:pt x="143" y="213"/>
                  <a:pt x="138" y="218"/>
                  <a:pt x="138" y="224"/>
                </a:cubicBezTo>
                <a:cubicBezTo>
                  <a:pt x="138" y="298"/>
                  <a:pt x="138" y="298"/>
                  <a:pt x="138" y="298"/>
                </a:cubicBezTo>
                <a:cubicBezTo>
                  <a:pt x="138" y="304"/>
                  <a:pt x="143" y="309"/>
                  <a:pt x="149" y="309"/>
                </a:cubicBezTo>
                <a:cubicBezTo>
                  <a:pt x="224" y="309"/>
                  <a:pt x="224" y="309"/>
                  <a:pt x="224" y="309"/>
                </a:cubicBezTo>
                <a:cubicBezTo>
                  <a:pt x="230" y="309"/>
                  <a:pt x="234" y="304"/>
                  <a:pt x="234" y="298"/>
                </a:cubicBezTo>
                <a:cubicBezTo>
                  <a:pt x="234" y="224"/>
                  <a:pt x="234" y="224"/>
                  <a:pt x="234" y="224"/>
                </a:cubicBezTo>
                <a:cubicBezTo>
                  <a:pt x="234" y="218"/>
                  <a:pt x="230" y="213"/>
                  <a:pt x="224" y="213"/>
                </a:cubicBezTo>
                <a:close/>
                <a:moveTo>
                  <a:pt x="213" y="288"/>
                </a:moveTo>
                <a:cubicBezTo>
                  <a:pt x="160" y="288"/>
                  <a:pt x="160" y="288"/>
                  <a:pt x="160" y="288"/>
                </a:cubicBezTo>
                <a:cubicBezTo>
                  <a:pt x="160" y="234"/>
                  <a:pt x="160" y="234"/>
                  <a:pt x="160" y="234"/>
                </a:cubicBezTo>
                <a:cubicBezTo>
                  <a:pt x="213" y="234"/>
                  <a:pt x="213" y="234"/>
                  <a:pt x="213" y="234"/>
                </a:cubicBezTo>
                <a:lnTo>
                  <a:pt x="213" y="288"/>
                </a:lnTo>
                <a:close/>
                <a:moveTo>
                  <a:pt x="362" y="213"/>
                </a:moveTo>
                <a:cubicBezTo>
                  <a:pt x="368" y="213"/>
                  <a:pt x="373" y="218"/>
                  <a:pt x="373" y="224"/>
                </a:cubicBezTo>
                <a:cubicBezTo>
                  <a:pt x="373" y="230"/>
                  <a:pt x="368" y="234"/>
                  <a:pt x="362" y="234"/>
                </a:cubicBezTo>
                <a:cubicBezTo>
                  <a:pt x="277" y="234"/>
                  <a:pt x="277" y="234"/>
                  <a:pt x="277" y="234"/>
                </a:cubicBezTo>
                <a:cubicBezTo>
                  <a:pt x="271" y="234"/>
                  <a:pt x="266" y="230"/>
                  <a:pt x="266" y="224"/>
                </a:cubicBezTo>
                <a:cubicBezTo>
                  <a:pt x="266" y="218"/>
                  <a:pt x="271" y="213"/>
                  <a:pt x="277" y="213"/>
                </a:cubicBezTo>
                <a:lnTo>
                  <a:pt x="362" y="213"/>
                </a:lnTo>
                <a:close/>
                <a:moveTo>
                  <a:pt x="373" y="266"/>
                </a:moveTo>
                <a:cubicBezTo>
                  <a:pt x="373" y="272"/>
                  <a:pt x="368" y="277"/>
                  <a:pt x="362" y="277"/>
                </a:cubicBezTo>
                <a:cubicBezTo>
                  <a:pt x="277" y="277"/>
                  <a:pt x="277" y="277"/>
                  <a:pt x="277" y="277"/>
                </a:cubicBezTo>
                <a:cubicBezTo>
                  <a:pt x="271" y="277"/>
                  <a:pt x="266" y="272"/>
                  <a:pt x="266" y="266"/>
                </a:cubicBezTo>
                <a:cubicBezTo>
                  <a:pt x="266" y="260"/>
                  <a:pt x="271" y="256"/>
                  <a:pt x="277" y="256"/>
                </a:cubicBezTo>
                <a:cubicBezTo>
                  <a:pt x="362" y="256"/>
                  <a:pt x="362" y="256"/>
                  <a:pt x="362" y="256"/>
                </a:cubicBezTo>
                <a:cubicBezTo>
                  <a:pt x="368" y="256"/>
                  <a:pt x="373" y="260"/>
                  <a:pt x="373" y="266"/>
                </a:cubicBezTo>
                <a:close/>
                <a:moveTo>
                  <a:pt x="373" y="309"/>
                </a:moveTo>
                <a:cubicBezTo>
                  <a:pt x="373" y="315"/>
                  <a:pt x="368" y="320"/>
                  <a:pt x="362" y="320"/>
                </a:cubicBezTo>
                <a:cubicBezTo>
                  <a:pt x="277" y="320"/>
                  <a:pt x="277" y="320"/>
                  <a:pt x="277" y="320"/>
                </a:cubicBezTo>
                <a:cubicBezTo>
                  <a:pt x="271" y="320"/>
                  <a:pt x="266" y="315"/>
                  <a:pt x="266" y="309"/>
                </a:cubicBezTo>
                <a:cubicBezTo>
                  <a:pt x="266" y="303"/>
                  <a:pt x="271" y="298"/>
                  <a:pt x="277" y="298"/>
                </a:cubicBezTo>
                <a:cubicBezTo>
                  <a:pt x="362" y="298"/>
                  <a:pt x="362" y="298"/>
                  <a:pt x="362" y="298"/>
                </a:cubicBezTo>
                <a:cubicBezTo>
                  <a:pt x="368" y="298"/>
                  <a:pt x="373" y="303"/>
                  <a:pt x="373" y="309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35" name="Group 526"/>
          <p:cNvGrpSpPr>
            <a:grpSpLocks noChangeAspect="1"/>
          </p:cNvGrpSpPr>
          <p:nvPr/>
        </p:nvGrpSpPr>
        <p:grpSpPr bwMode="auto">
          <a:xfrm>
            <a:off x="266063" y="7452320"/>
            <a:ext cx="216000" cy="216000"/>
            <a:chOff x="3464" y="1974"/>
            <a:chExt cx="340" cy="340"/>
          </a:xfrm>
          <a:solidFill>
            <a:srgbClr val="92D050"/>
          </a:solidFill>
        </p:grpSpPr>
        <p:sp>
          <p:nvSpPr>
            <p:cNvPr id="36" name="Freeform 527"/>
            <p:cNvSpPr>
              <a:spLocks noEditPoints="1"/>
            </p:cNvSpPr>
            <p:nvPr/>
          </p:nvSpPr>
          <p:spPr bwMode="auto">
            <a:xfrm>
              <a:off x="3464" y="1974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37" name="Freeform 528"/>
            <p:cNvSpPr>
              <a:spLocks noEditPoints="1"/>
            </p:cNvSpPr>
            <p:nvPr/>
          </p:nvSpPr>
          <p:spPr bwMode="auto">
            <a:xfrm>
              <a:off x="3541" y="2037"/>
              <a:ext cx="185" cy="199"/>
            </a:xfrm>
            <a:custGeom>
              <a:avLst/>
              <a:gdLst>
                <a:gd name="T0" fmla="*/ 268 w 279"/>
                <a:gd name="T1" fmla="*/ 299 h 299"/>
                <a:gd name="T2" fmla="*/ 12 w 279"/>
                <a:gd name="T3" fmla="*/ 299 h 299"/>
                <a:gd name="T4" fmla="*/ 3 w 279"/>
                <a:gd name="T5" fmla="*/ 294 h 299"/>
                <a:gd name="T6" fmla="*/ 2 w 279"/>
                <a:gd name="T7" fmla="*/ 284 h 299"/>
                <a:gd name="T8" fmla="*/ 23 w 279"/>
                <a:gd name="T9" fmla="*/ 241 h 299"/>
                <a:gd name="T10" fmla="*/ 33 w 279"/>
                <a:gd name="T11" fmla="*/ 235 h 299"/>
                <a:gd name="T12" fmla="*/ 246 w 279"/>
                <a:gd name="T13" fmla="*/ 235 h 299"/>
                <a:gd name="T14" fmla="*/ 256 w 279"/>
                <a:gd name="T15" fmla="*/ 241 h 299"/>
                <a:gd name="T16" fmla="*/ 277 w 279"/>
                <a:gd name="T17" fmla="*/ 284 h 299"/>
                <a:gd name="T18" fmla="*/ 277 w 279"/>
                <a:gd name="T19" fmla="*/ 294 h 299"/>
                <a:gd name="T20" fmla="*/ 268 w 279"/>
                <a:gd name="T21" fmla="*/ 299 h 299"/>
                <a:gd name="T22" fmla="*/ 29 w 279"/>
                <a:gd name="T23" fmla="*/ 278 h 299"/>
                <a:gd name="T24" fmla="*/ 250 w 279"/>
                <a:gd name="T25" fmla="*/ 278 h 299"/>
                <a:gd name="T26" fmla="*/ 240 w 279"/>
                <a:gd name="T27" fmla="*/ 257 h 299"/>
                <a:gd name="T28" fmla="*/ 40 w 279"/>
                <a:gd name="T29" fmla="*/ 257 h 299"/>
                <a:gd name="T30" fmla="*/ 29 w 279"/>
                <a:gd name="T31" fmla="*/ 278 h 299"/>
                <a:gd name="T32" fmla="*/ 257 w 279"/>
                <a:gd name="T33" fmla="*/ 86 h 299"/>
                <a:gd name="T34" fmla="*/ 22 w 279"/>
                <a:gd name="T35" fmla="*/ 86 h 299"/>
                <a:gd name="T36" fmla="*/ 12 w 279"/>
                <a:gd name="T37" fmla="*/ 78 h 299"/>
                <a:gd name="T38" fmla="*/ 17 w 279"/>
                <a:gd name="T39" fmla="*/ 66 h 299"/>
                <a:gd name="T40" fmla="*/ 135 w 279"/>
                <a:gd name="T41" fmla="*/ 2 h 299"/>
                <a:gd name="T42" fmla="*/ 145 w 279"/>
                <a:gd name="T43" fmla="*/ 2 h 299"/>
                <a:gd name="T44" fmla="*/ 262 w 279"/>
                <a:gd name="T45" fmla="*/ 66 h 299"/>
                <a:gd name="T46" fmla="*/ 267 w 279"/>
                <a:gd name="T47" fmla="*/ 78 h 299"/>
                <a:gd name="T48" fmla="*/ 257 w 279"/>
                <a:gd name="T49" fmla="*/ 86 h 299"/>
                <a:gd name="T50" fmla="*/ 64 w 279"/>
                <a:gd name="T51" fmla="*/ 65 h 299"/>
                <a:gd name="T52" fmla="*/ 215 w 279"/>
                <a:gd name="T53" fmla="*/ 65 h 299"/>
                <a:gd name="T54" fmla="*/ 140 w 279"/>
                <a:gd name="T55" fmla="*/ 23 h 299"/>
                <a:gd name="T56" fmla="*/ 64 w 279"/>
                <a:gd name="T57" fmla="*/ 65 h 299"/>
                <a:gd name="T58" fmla="*/ 54 w 279"/>
                <a:gd name="T59" fmla="*/ 203 h 299"/>
                <a:gd name="T60" fmla="*/ 54 w 279"/>
                <a:gd name="T61" fmla="*/ 118 h 299"/>
                <a:gd name="T62" fmla="*/ 44 w 279"/>
                <a:gd name="T63" fmla="*/ 107 h 299"/>
                <a:gd name="T64" fmla="*/ 33 w 279"/>
                <a:gd name="T65" fmla="*/ 118 h 299"/>
                <a:gd name="T66" fmla="*/ 33 w 279"/>
                <a:gd name="T67" fmla="*/ 203 h 299"/>
                <a:gd name="T68" fmla="*/ 44 w 279"/>
                <a:gd name="T69" fmla="*/ 214 h 299"/>
                <a:gd name="T70" fmla="*/ 54 w 279"/>
                <a:gd name="T71" fmla="*/ 203 h 299"/>
                <a:gd name="T72" fmla="*/ 118 w 279"/>
                <a:gd name="T73" fmla="*/ 203 h 299"/>
                <a:gd name="T74" fmla="*/ 118 w 279"/>
                <a:gd name="T75" fmla="*/ 118 h 299"/>
                <a:gd name="T76" fmla="*/ 108 w 279"/>
                <a:gd name="T77" fmla="*/ 107 h 299"/>
                <a:gd name="T78" fmla="*/ 97 w 279"/>
                <a:gd name="T79" fmla="*/ 118 h 299"/>
                <a:gd name="T80" fmla="*/ 97 w 279"/>
                <a:gd name="T81" fmla="*/ 203 h 299"/>
                <a:gd name="T82" fmla="*/ 108 w 279"/>
                <a:gd name="T83" fmla="*/ 214 h 299"/>
                <a:gd name="T84" fmla="*/ 118 w 279"/>
                <a:gd name="T85" fmla="*/ 203 h 299"/>
                <a:gd name="T86" fmla="*/ 182 w 279"/>
                <a:gd name="T87" fmla="*/ 203 h 299"/>
                <a:gd name="T88" fmla="*/ 182 w 279"/>
                <a:gd name="T89" fmla="*/ 118 h 299"/>
                <a:gd name="T90" fmla="*/ 172 w 279"/>
                <a:gd name="T91" fmla="*/ 107 h 299"/>
                <a:gd name="T92" fmla="*/ 161 w 279"/>
                <a:gd name="T93" fmla="*/ 118 h 299"/>
                <a:gd name="T94" fmla="*/ 161 w 279"/>
                <a:gd name="T95" fmla="*/ 203 h 299"/>
                <a:gd name="T96" fmla="*/ 172 w 279"/>
                <a:gd name="T97" fmla="*/ 214 h 299"/>
                <a:gd name="T98" fmla="*/ 182 w 279"/>
                <a:gd name="T99" fmla="*/ 203 h 299"/>
                <a:gd name="T100" fmla="*/ 246 w 279"/>
                <a:gd name="T101" fmla="*/ 203 h 299"/>
                <a:gd name="T102" fmla="*/ 246 w 279"/>
                <a:gd name="T103" fmla="*/ 118 h 299"/>
                <a:gd name="T104" fmla="*/ 236 w 279"/>
                <a:gd name="T105" fmla="*/ 107 h 299"/>
                <a:gd name="T106" fmla="*/ 225 w 279"/>
                <a:gd name="T107" fmla="*/ 118 h 299"/>
                <a:gd name="T108" fmla="*/ 225 w 279"/>
                <a:gd name="T109" fmla="*/ 203 h 299"/>
                <a:gd name="T110" fmla="*/ 236 w 279"/>
                <a:gd name="T111" fmla="*/ 214 h 299"/>
                <a:gd name="T112" fmla="*/ 246 w 279"/>
                <a:gd name="T113" fmla="*/ 203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79" h="299">
                  <a:moveTo>
                    <a:pt x="268" y="299"/>
                  </a:moveTo>
                  <a:cubicBezTo>
                    <a:pt x="12" y="299"/>
                    <a:pt x="12" y="299"/>
                    <a:pt x="12" y="299"/>
                  </a:cubicBezTo>
                  <a:cubicBezTo>
                    <a:pt x="8" y="299"/>
                    <a:pt x="5" y="297"/>
                    <a:pt x="3" y="294"/>
                  </a:cubicBezTo>
                  <a:cubicBezTo>
                    <a:pt x="1" y="291"/>
                    <a:pt x="0" y="287"/>
                    <a:pt x="2" y="284"/>
                  </a:cubicBezTo>
                  <a:cubicBezTo>
                    <a:pt x="23" y="241"/>
                    <a:pt x="23" y="241"/>
                    <a:pt x="23" y="241"/>
                  </a:cubicBezTo>
                  <a:cubicBezTo>
                    <a:pt x="25" y="238"/>
                    <a:pt x="29" y="235"/>
                    <a:pt x="33" y="235"/>
                  </a:cubicBezTo>
                  <a:cubicBezTo>
                    <a:pt x="246" y="235"/>
                    <a:pt x="246" y="235"/>
                    <a:pt x="246" y="235"/>
                  </a:cubicBezTo>
                  <a:cubicBezTo>
                    <a:pt x="250" y="235"/>
                    <a:pt x="254" y="238"/>
                    <a:pt x="256" y="241"/>
                  </a:cubicBezTo>
                  <a:cubicBezTo>
                    <a:pt x="277" y="284"/>
                    <a:pt x="277" y="284"/>
                    <a:pt x="277" y="284"/>
                  </a:cubicBezTo>
                  <a:cubicBezTo>
                    <a:pt x="279" y="287"/>
                    <a:pt x="279" y="291"/>
                    <a:pt x="277" y="294"/>
                  </a:cubicBezTo>
                  <a:cubicBezTo>
                    <a:pt x="275" y="297"/>
                    <a:pt x="271" y="299"/>
                    <a:pt x="268" y="299"/>
                  </a:cubicBezTo>
                  <a:close/>
                  <a:moveTo>
                    <a:pt x="29" y="278"/>
                  </a:moveTo>
                  <a:cubicBezTo>
                    <a:pt x="250" y="278"/>
                    <a:pt x="250" y="278"/>
                    <a:pt x="250" y="278"/>
                  </a:cubicBezTo>
                  <a:cubicBezTo>
                    <a:pt x="240" y="257"/>
                    <a:pt x="240" y="257"/>
                    <a:pt x="240" y="257"/>
                  </a:cubicBezTo>
                  <a:cubicBezTo>
                    <a:pt x="40" y="257"/>
                    <a:pt x="40" y="257"/>
                    <a:pt x="40" y="257"/>
                  </a:cubicBezTo>
                  <a:lnTo>
                    <a:pt x="29" y="278"/>
                  </a:lnTo>
                  <a:close/>
                  <a:moveTo>
                    <a:pt x="257" y="86"/>
                  </a:moveTo>
                  <a:cubicBezTo>
                    <a:pt x="22" y="86"/>
                    <a:pt x="22" y="86"/>
                    <a:pt x="22" y="86"/>
                  </a:cubicBezTo>
                  <a:cubicBezTo>
                    <a:pt x="17" y="86"/>
                    <a:pt x="13" y="83"/>
                    <a:pt x="12" y="78"/>
                  </a:cubicBezTo>
                  <a:cubicBezTo>
                    <a:pt x="11" y="73"/>
                    <a:pt x="13" y="68"/>
                    <a:pt x="17" y="66"/>
                  </a:cubicBezTo>
                  <a:cubicBezTo>
                    <a:pt x="135" y="2"/>
                    <a:pt x="135" y="2"/>
                    <a:pt x="135" y="2"/>
                  </a:cubicBezTo>
                  <a:cubicBezTo>
                    <a:pt x="138" y="0"/>
                    <a:pt x="142" y="0"/>
                    <a:pt x="145" y="2"/>
                  </a:cubicBezTo>
                  <a:cubicBezTo>
                    <a:pt x="262" y="66"/>
                    <a:pt x="262" y="66"/>
                    <a:pt x="262" y="66"/>
                  </a:cubicBezTo>
                  <a:cubicBezTo>
                    <a:pt x="266" y="68"/>
                    <a:pt x="269" y="73"/>
                    <a:pt x="267" y="78"/>
                  </a:cubicBezTo>
                  <a:cubicBezTo>
                    <a:pt x="266" y="83"/>
                    <a:pt x="262" y="86"/>
                    <a:pt x="257" y="86"/>
                  </a:cubicBezTo>
                  <a:close/>
                  <a:moveTo>
                    <a:pt x="64" y="65"/>
                  </a:moveTo>
                  <a:cubicBezTo>
                    <a:pt x="215" y="65"/>
                    <a:pt x="215" y="65"/>
                    <a:pt x="215" y="65"/>
                  </a:cubicBezTo>
                  <a:cubicBezTo>
                    <a:pt x="140" y="23"/>
                    <a:pt x="140" y="23"/>
                    <a:pt x="140" y="23"/>
                  </a:cubicBezTo>
                  <a:lnTo>
                    <a:pt x="64" y="65"/>
                  </a:lnTo>
                  <a:close/>
                  <a:moveTo>
                    <a:pt x="54" y="203"/>
                  </a:moveTo>
                  <a:cubicBezTo>
                    <a:pt x="54" y="118"/>
                    <a:pt x="54" y="118"/>
                    <a:pt x="54" y="118"/>
                  </a:cubicBezTo>
                  <a:cubicBezTo>
                    <a:pt x="54" y="112"/>
                    <a:pt x="50" y="107"/>
                    <a:pt x="44" y="107"/>
                  </a:cubicBezTo>
                  <a:cubicBezTo>
                    <a:pt x="38" y="107"/>
                    <a:pt x="33" y="112"/>
                    <a:pt x="33" y="118"/>
                  </a:cubicBezTo>
                  <a:cubicBezTo>
                    <a:pt x="33" y="203"/>
                    <a:pt x="33" y="203"/>
                    <a:pt x="33" y="203"/>
                  </a:cubicBezTo>
                  <a:cubicBezTo>
                    <a:pt x="33" y="209"/>
                    <a:pt x="38" y="214"/>
                    <a:pt x="44" y="214"/>
                  </a:cubicBezTo>
                  <a:cubicBezTo>
                    <a:pt x="50" y="214"/>
                    <a:pt x="54" y="209"/>
                    <a:pt x="54" y="203"/>
                  </a:cubicBezTo>
                  <a:close/>
                  <a:moveTo>
                    <a:pt x="118" y="203"/>
                  </a:moveTo>
                  <a:cubicBezTo>
                    <a:pt x="118" y="118"/>
                    <a:pt x="118" y="118"/>
                    <a:pt x="118" y="118"/>
                  </a:cubicBezTo>
                  <a:cubicBezTo>
                    <a:pt x="118" y="112"/>
                    <a:pt x="114" y="107"/>
                    <a:pt x="108" y="107"/>
                  </a:cubicBezTo>
                  <a:cubicBezTo>
                    <a:pt x="102" y="107"/>
                    <a:pt x="97" y="112"/>
                    <a:pt x="97" y="118"/>
                  </a:cubicBezTo>
                  <a:cubicBezTo>
                    <a:pt x="97" y="203"/>
                    <a:pt x="97" y="203"/>
                    <a:pt x="97" y="203"/>
                  </a:cubicBezTo>
                  <a:cubicBezTo>
                    <a:pt x="97" y="209"/>
                    <a:pt x="102" y="214"/>
                    <a:pt x="108" y="214"/>
                  </a:cubicBezTo>
                  <a:cubicBezTo>
                    <a:pt x="114" y="214"/>
                    <a:pt x="118" y="209"/>
                    <a:pt x="118" y="203"/>
                  </a:cubicBezTo>
                  <a:close/>
                  <a:moveTo>
                    <a:pt x="182" y="203"/>
                  </a:moveTo>
                  <a:cubicBezTo>
                    <a:pt x="182" y="118"/>
                    <a:pt x="182" y="118"/>
                    <a:pt x="182" y="118"/>
                  </a:cubicBezTo>
                  <a:cubicBezTo>
                    <a:pt x="182" y="112"/>
                    <a:pt x="178" y="107"/>
                    <a:pt x="172" y="107"/>
                  </a:cubicBezTo>
                  <a:cubicBezTo>
                    <a:pt x="166" y="107"/>
                    <a:pt x="161" y="112"/>
                    <a:pt x="161" y="118"/>
                  </a:cubicBezTo>
                  <a:cubicBezTo>
                    <a:pt x="161" y="203"/>
                    <a:pt x="161" y="203"/>
                    <a:pt x="161" y="203"/>
                  </a:cubicBezTo>
                  <a:cubicBezTo>
                    <a:pt x="161" y="209"/>
                    <a:pt x="166" y="214"/>
                    <a:pt x="172" y="214"/>
                  </a:cubicBezTo>
                  <a:cubicBezTo>
                    <a:pt x="178" y="214"/>
                    <a:pt x="182" y="209"/>
                    <a:pt x="182" y="203"/>
                  </a:cubicBezTo>
                  <a:close/>
                  <a:moveTo>
                    <a:pt x="246" y="203"/>
                  </a:moveTo>
                  <a:cubicBezTo>
                    <a:pt x="246" y="118"/>
                    <a:pt x="246" y="118"/>
                    <a:pt x="246" y="118"/>
                  </a:cubicBezTo>
                  <a:cubicBezTo>
                    <a:pt x="246" y="112"/>
                    <a:pt x="242" y="107"/>
                    <a:pt x="236" y="107"/>
                  </a:cubicBezTo>
                  <a:cubicBezTo>
                    <a:pt x="230" y="107"/>
                    <a:pt x="225" y="112"/>
                    <a:pt x="225" y="118"/>
                  </a:cubicBezTo>
                  <a:cubicBezTo>
                    <a:pt x="225" y="203"/>
                    <a:pt x="225" y="203"/>
                    <a:pt x="225" y="203"/>
                  </a:cubicBezTo>
                  <a:cubicBezTo>
                    <a:pt x="225" y="209"/>
                    <a:pt x="230" y="214"/>
                    <a:pt x="236" y="214"/>
                  </a:cubicBezTo>
                  <a:cubicBezTo>
                    <a:pt x="242" y="214"/>
                    <a:pt x="246" y="209"/>
                    <a:pt x="246" y="20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pic>
        <p:nvPicPr>
          <p:cNvPr id="41" name="그림 4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12976" y="-318014"/>
            <a:ext cx="3775564" cy="3161822"/>
          </a:xfrm>
          <a:prstGeom prst="rect">
            <a:avLst/>
          </a:prstGeom>
        </p:spPr>
      </p:pic>
      <p:grpSp>
        <p:nvGrpSpPr>
          <p:cNvPr id="43" name="Group 521"/>
          <p:cNvGrpSpPr>
            <a:grpSpLocks noChangeAspect="1"/>
          </p:cNvGrpSpPr>
          <p:nvPr/>
        </p:nvGrpSpPr>
        <p:grpSpPr bwMode="auto">
          <a:xfrm>
            <a:off x="270863" y="4500016"/>
            <a:ext cx="216000" cy="216000"/>
            <a:chOff x="3476" y="2032"/>
            <a:chExt cx="340" cy="340"/>
          </a:xfrm>
          <a:solidFill>
            <a:srgbClr val="92D050"/>
          </a:solidFill>
        </p:grpSpPr>
        <p:sp>
          <p:nvSpPr>
            <p:cNvPr id="44" name="Freeform 522"/>
            <p:cNvSpPr>
              <a:spLocks noEditPoints="1"/>
            </p:cNvSpPr>
            <p:nvPr/>
          </p:nvSpPr>
          <p:spPr bwMode="auto">
            <a:xfrm>
              <a:off x="3625" y="2266"/>
              <a:ext cx="42" cy="42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32 w 64"/>
                <a:gd name="T11" fmla="*/ 42 h 64"/>
                <a:gd name="T12" fmla="*/ 21 w 64"/>
                <a:gd name="T13" fmla="*/ 32 h 64"/>
                <a:gd name="T14" fmla="*/ 32 w 64"/>
                <a:gd name="T15" fmla="*/ 21 h 64"/>
                <a:gd name="T16" fmla="*/ 42 w 64"/>
                <a:gd name="T17" fmla="*/ 32 h 64"/>
                <a:gd name="T18" fmla="*/ 32 w 64"/>
                <a:gd name="T19" fmla="*/ 4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4" y="0"/>
                    <a:pt x="0" y="14"/>
                    <a:pt x="0" y="32"/>
                  </a:cubicBezTo>
                  <a:cubicBezTo>
                    <a:pt x="0" y="49"/>
                    <a:pt x="14" y="64"/>
                    <a:pt x="32" y="64"/>
                  </a:cubicBezTo>
                  <a:cubicBezTo>
                    <a:pt x="49" y="64"/>
                    <a:pt x="64" y="49"/>
                    <a:pt x="64" y="32"/>
                  </a:cubicBezTo>
                  <a:cubicBezTo>
                    <a:pt x="64" y="14"/>
                    <a:pt x="49" y="0"/>
                    <a:pt x="32" y="0"/>
                  </a:cubicBezTo>
                  <a:close/>
                  <a:moveTo>
                    <a:pt x="32" y="42"/>
                  </a:moveTo>
                  <a:cubicBezTo>
                    <a:pt x="26" y="42"/>
                    <a:pt x="21" y="38"/>
                    <a:pt x="21" y="32"/>
                  </a:cubicBezTo>
                  <a:cubicBezTo>
                    <a:pt x="21" y="26"/>
                    <a:pt x="26" y="21"/>
                    <a:pt x="32" y="21"/>
                  </a:cubicBezTo>
                  <a:cubicBezTo>
                    <a:pt x="38" y="21"/>
                    <a:pt x="42" y="26"/>
                    <a:pt x="42" y="32"/>
                  </a:cubicBezTo>
                  <a:cubicBezTo>
                    <a:pt x="42" y="38"/>
                    <a:pt x="38" y="42"/>
                    <a:pt x="32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5" name="Freeform 523"/>
            <p:cNvSpPr>
              <a:spLocks noEditPoints="1"/>
            </p:cNvSpPr>
            <p:nvPr/>
          </p:nvSpPr>
          <p:spPr bwMode="auto">
            <a:xfrm>
              <a:off x="3617" y="2096"/>
              <a:ext cx="58" cy="155"/>
            </a:xfrm>
            <a:custGeom>
              <a:avLst/>
              <a:gdLst>
                <a:gd name="T0" fmla="*/ 21 w 86"/>
                <a:gd name="T1" fmla="*/ 234 h 234"/>
                <a:gd name="T2" fmla="*/ 21 w 86"/>
                <a:gd name="T3" fmla="*/ 234 h 234"/>
                <a:gd name="T4" fmla="*/ 22 w 86"/>
                <a:gd name="T5" fmla="*/ 234 h 234"/>
                <a:gd name="T6" fmla="*/ 63 w 86"/>
                <a:gd name="T7" fmla="*/ 234 h 234"/>
                <a:gd name="T8" fmla="*/ 64 w 86"/>
                <a:gd name="T9" fmla="*/ 234 h 234"/>
                <a:gd name="T10" fmla="*/ 64 w 86"/>
                <a:gd name="T11" fmla="*/ 234 h 234"/>
                <a:gd name="T12" fmla="*/ 75 w 86"/>
                <a:gd name="T13" fmla="*/ 224 h 234"/>
                <a:gd name="T14" fmla="*/ 85 w 86"/>
                <a:gd name="T15" fmla="*/ 11 h 234"/>
                <a:gd name="T16" fmla="*/ 75 w 86"/>
                <a:gd name="T17" fmla="*/ 0 h 234"/>
                <a:gd name="T18" fmla="*/ 75 w 86"/>
                <a:gd name="T19" fmla="*/ 0 h 234"/>
                <a:gd name="T20" fmla="*/ 11 w 86"/>
                <a:gd name="T21" fmla="*/ 0 h 234"/>
                <a:gd name="T22" fmla="*/ 10 w 86"/>
                <a:gd name="T23" fmla="*/ 0 h 234"/>
                <a:gd name="T24" fmla="*/ 0 w 86"/>
                <a:gd name="T25" fmla="*/ 11 h 234"/>
                <a:gd name="T26" fmla="*/ 11 w 86"/>
                <a:gd name="T27" fmla="*/ 224 h 234"/>
                <a:gd name="T28" fmla="*/ 21 w 86"/>
                <a:gd name="T29" fmla="*/ 234 h 234"/>
                <a:gd name="T30" fmla="*/ 63 w 86"/>
                <a:gd name="T31" fmla="*/ 21 h 234"/>
                <a:gd name="T32" fmla="*/ 54 w 86"/>
                <a:gd name="T33" fmla="*/ 213 h 234"/>
                <a:gd name="T34" fmla="*/ 31 w 86"/>
                <a:gd name="T35" fmla="*/ 213 h 234"/>
                <a:gd name="T36" fmla="*/ 22 w 86"/>
                <a:gd name="T37" fmla="*/ 21 h 234"/>
                <a:gd name="T38" fmla="*/ 63 w 86"/>
                <a:gd name="T39" fmla="*/ 2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6" h="234">
                  <a:moveTo>
                    <a:pt x="21" y="234"/>
                  </a:moveTo>
                  <a:cubicBezTo>
                    <a:pt x="21" y="234"/>
                    <a:pt x="21" y="234"/>
                    <a:pt x="21" y="234"/>
                  </a:cubicBezTo>
                  <a:cubicBezTo>
                    <a:pt x="22" y="234"/>
                    <a:pt x="22" y="234"/>
                    <a:pt x="22" y="234"/>
                  </a:cubicBezTo>
                  <a:cubicBezTo>
                    <a:pt x="63" y="234"/>
                    <a:pt x="63" y="234"/>
                    <a:pt x="63" y="234"/>
                  </a:cubicBezTo>
                  <a:cubicBezTo>
                    <a:pt x="64" y="234"/>
                    <a:pt x="64" y="234"/>
                    <a:pt x="64" y="234"/>
                  </a:cubicBezTo>
                  <a:cubicBezTo>
                    <a:pt x="64" y="234"/>
                    <a:pt x="64" y="234"/>
                    <a:pt x="64" y="234"/>
                  </a:cubicBezTo>
                  <a:cubicBezTo>
                    <a:pt x="70" y="234"/>
                    <a:pt x="74" y="230"/>
                    <a:pt x="75" y="224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6" y="5"/>
                    <a:pt x="81" y="0"/>
                    <a:pt x="75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4" y="0"/>
                    <a:pt x="0" y="5"/>
                    <a:pt x="0" y="11"/>
                  </a:cubicBezTo>
                  <a:cubicBezTo>
                    <a:pt x="11" y="224"/>
                    <a:pt x="11" y="224"/>
                    <a:pt x="11" y="224"/>
                  </a:cubicBezTo>
                  <a:cubicBezTo>
                    <a:pt x="11" y="230"/>
                    <a:pt x="16" y="234"/>
                    <a:pt x="21" y="234"/>
                  </a:cubicBezTo>
                  <a:close/>
                  <a:moveTo>
                    <a:pt x="63" y="21"/>
                  </a:moveTo>
                  <a:cubicBezTo>
                    <a:pt x="54" y="213"/>
                    <a:pt x="54" y="213"/>
                    <a:pt x="54" y="213"/>
                  </a:cubicBezTo>
                  <a:cubicBezTo>
                    <a:pt x="31" y="213"/>
                    <a:pt x="31" y="213"/>
                    <a:pt x="31" y="213"/>
                  </a:cubicBezTo>
                  <a:cubicBezTo>
                    <a:pt x="22" y="21"/>
                    <a:pt x="22" y="21"/>
                    <a:pt x="22" y="21"/>
                  </a:cubicBezTo>
                  <a:lnTo>
                    <a:pt x="63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6" name="Freeform 524"/>
            <p:cNvSpPr>
              <a:spLocks noEditPoints="1"/>
            </p:cNvSpPr>
            <p:nvPr/>
          </p:nvSpPr>
          <p:spPr bwMode="auto">
            <a:xfrm>
              <a:off x="3476" y="2032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cxnSp>
        <p:nvCxnSpPr>
          <p:cNvPr id="47" name="직선 연결선 46"/>
          <p:cNvCxnSpPr/>
          <p:nvPr/>
        </p:nvCxnSpPr>
        <p:spPr>
          <a:xfrm>
            <a:off x="0" y="1979712"/>
            <a:ext cx="4824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2" name="Group 245"/>
          <p:cNvGrpSpPr>
            <a:grpSpLocks noChangeAspect="1"/>
          </p:cNvGrpSpPr>
          <p:nvPr/>
        </p:nvGrpSpPr>
        <p:grpSpPr bwMode="auto">
          <a:xfrm>
            <a:off x="270863" y="7884368"/>
            <a:ext cx="216000" cy="216000"/>
            <a:chOff x="3480" y="792"/>
            <a:chExt cx="340" cy="340"/>
          </a:xfrm>
          <a:solidFill>
            <a:schemeClr val="accent3"/>
          </a:solidFill>
        </p:grpSpPr>
        <p:sp>
          <p:nvSpPr>
            <p:cNvPr id="53" name="Freeform 246"/>
            <p:cNvSpPr>
              <a:spLocks noEditPoints="1"/>
            </p:cNvSpPr>
            <p:nvPr/>
          </p:nvSpPr>
          <p:spPr bwMode="auto">
            <a:xfrm>
              <a:off x="3480" y="792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54" name="Freeform 247"/>
            <p:cNvSpPr>
              <a:spLocks noEditPoints="1"/>
            </p:cNvSpPr>
            <p:nvPr/>
          </p:nvSpPr>
          <p:spPr bwMode="auto">
            <a:xfrm>
              <a:off x="3544" y="884"/>
              <a:ext cx="212" cy="184"/>
            </a:xfrm>
            <a:custGeom>
              <a:avLst/>
              <a:gdLst>
                <a:gd name="T0" fmla="*/ 309 w 320"/>
                <a:gd name="T1" fmla="*/ 0 h 278"/>
                <a:gd name="T2" fmla="*/ 10 w 320"/>
                <a:gd name="T3" fmla="*/ 0 h 278"/>
                <a:gd name="T4" fmla="*/ 0 w 320"/>
                <a:gd name="T5" fmla="*/ 11 h 278"/>
                <a:gd name="T6" fmla="*/ 0 w 320"/>
                <a:gd name="T7" fmla="*/ 203 h 278"/>
                <a:gd name="T8" fmla="*/ 10 w 320"/>
                <a:gd name="T9" fmla="*/ 214 h 278"/>
                <a:gd name="T10" fmla="*/ 53 w 320"/>
                <a:gd name="T11" fmla="*/ 214 h 278"/>
                <a:gd name="T12" fmla="*/ 53 w 320"/>
                <a:gd name="T13" fmla="*/ 267 h 278"/>
                <a:gd name="T14" fmla="*/ 60 w 320"/>
                <a:gd name="T15" fmla="*/ 277 h 278"/>
                <a:gd name="T16" fmla="*/ 64 w 320"/>
                <a:gd name="T17" fmla="*/ 278 h 278"/>
                <a:gd name="T18" fmla="*/ 72 w 320"/>
                <a:gd name="T19" fmla="*/ 274 h 278"/>
                <a:gd name="T20" fmla="*/ 122 w 320"/>
                <a:gd name="T21" fmla="*/ 214 h 278"/>
                <a:gd name="T22" fmla="*/ 309 w 320"/>
                <a:gd name="T23" fmla="*/ 214 h 278"/>
                <a:gd name="T24" fmla="*/ 320 w 320"/>
                <a:gd name="T25" fmla="*/ 203 h 278"/>
                <a:gd name="T26" fmla="*/ 320 w 320"/>
                <a:gd name="T27" fmla="*/ 11 h 278"/>
                <a:gd name="T28" fmla="*/ 309 w 320"/>
                <a:gd name="T29" fmla="*/ 0 h 278"/>
                <a:gd name="T30" fmla="*/ 298 w 320"/>
                <a:gd name="T31" fmla="*/ 192 h 278"/>
                <a:gd name="T32" fmla="*/ 117 w 320"/>
                <a:gd name="T33" fmla="*/ 192 h 278"/>
                <a:gd name="T34" fmla="*/ 109 w 320"/>
                <a:gd name="T35" fmla="*/ 196 h 278"/>
                <a:gd name="T36" fmla="*/ 74 w 320"/>
                <a:gd name="T37" fmla="*/ 238 h 278"/>
                <a:gd name="T38" fmla="*/ 74 w 320"/>
                <a:gd name="T39" fmla="*/ 203 h 278"/>
                <a:gd name="T40" fmla="*/ 64 w 320"/>
                <a:gd name="T41" fmla="*/ 192 h 278"/>
                <a:gd name="T42" fmla="*/ 21 w 320"/>
                <a:gd name="T43" fmla="*/ 192 h 278"/>
                <a:gd name="T44" fmla="*/ 21 w 320"/>
                <a:gd name="T45" fmla="*/ 22 h 278"/>
                <a:gd name="T46" fmla="*/ 298 w 320"/>
                <a:gd name="T47" fmla="*/ 22 h 278"/>
                <a:gd name="T48" fmla="*/ 298 w 320"/>
                <a:gd name="T49" fmla="*/ 19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20" h="278">
                  <a:moveTo>
                    <a:pt x="309" y="0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4" y="0"/>
                    <a:pt x="0" y="5"/>
                    <a:pt x="0" y="11"/>
                  </a:cubicBezTo>
                  <a:cubicBezTo>
                    <a:pt x="0" y="203"/>
                    <a:pt x="0" y="203"/>
                    <a:pt x="0" y="203"/>
                  </a:cubicBezTo>
                  <a:cubicBezTo>
                    <a:pt x="0" y="209"/>
                    <a:pt x="4" y="214"/>
                    <a:pt x="10" y="214"/>
                  </a:cubicBezTo>
                  <a:cubicBezTo>
                    <a:pt x="53" y="214"/>
                    <a:pt x="53" y="214"/>
                    <a:pt x="53" y="214"/>
                  </a:cubicBezTo>
                  <a:cubicBezTo>
                    <a:pt x="53" y="267"/>
                    <a:pt x="53" y="267"/>
                    <a:pt x="53" y="267"/>
                  </a:cubicBezTo>
                  <a:cubicBezTo>
                    <a:pt x="53" y="271"/>
                    <a:pt x="56" y="276"/>
                    <a:pt x="60" y="277"/>
                  </a:cubicBezTo>
                  <a:cubicBezTo>
                    <a:pt x="61" y="277"/>
                    <a:pt x="62" y="278"/>
                    <a:pt x="64" y="278"/>
                  </a:cubicBezTo>
                  <a:cubicBezTo>
                    <a:pt x="67" y="278"/>
                    <a:pt x="70" y="276"/>
                    <a:pt x="72" y="274"/>
                  </a:cubicBezTo>
                  <a:cubicBezTo>
                    <a:pt x="122" y="214"/>
                    <a:pt x="122" y="214"/>
                    <a:pt x="122" y="214"/>
                  </a:cubicBezTo>
                  <a:cubicBezTo>
                    <a:pt x="309" y="214"/>
                    <a:pt x="309" y="214"/>
                    <a:pt x="309" y="214"/>
                  </a:cubicBezTo>
                  <a:cubicBezTo>
                    <a:pt x="315" y="214"/>
                    <a:pt x="320" y="209"/>
                    <a:pt x="320" y="203"/>
                  </a:cubicBezTo>
                  <a:cubicBezTo>
                    <a:pt x="320" y="11"/>
                    <a:pt x="320" y="11"/>
                    <a:pt x="320" y="11"/>
                  </a:cubicBezTo>
                  <a:cubicBezTo>
                    <a:pt x="320" y="5"/>
                    <a:pt x="315" y="0"/>
                    <a:pt x="309" y="0"/>
                  </a:cubicBezTo>
                  <a:close/>
                  <a:moveTo>
                    <a:pt x="298" y="192"/>
                  </a:moveTo>
                  <a:cubicBezTo>
                    <a:pt x="117" y="192"/>
                    <a:pt x="117" y="192"/>
                    <a:pt x="117" y="192"/>
                  </a:cubicBezTo>
                  <a:cubicBezTo>
                    <a:pt x="114" y="192"/>
                    <a:pt x="111" y="194"/>
                    <a:pt x="109" y="196"/>
                  </a:cubicBezTo>
                  <a:cubicBezTo>
                    <a:pt x="74" y="238"/>
                    <a:pt x="74" y="238"/>
                    <a:pt x="74" y="238"/>
                  </a:cubicBezTo>
                  <a:cubicBezTo>
                    <a:pt x="74" y="203"/>
                    <a:pt x="74" y="203"/>
                    <a:pt x="74" y="203"/>
                  </a:cubicBezTo>
                  <a:cubicBezTo>
                    <a:pt x="74" y="197"/>
                    <a:pt x="70" y="192"/>
                    <a:pt x="64" y="192"/>
                  </a:cubicBezTo>
                  <a:cubicBezTo>
                    <a:pt x="21" y="192"/>
                    <a:pt x="21" y="192"/>
                    <a:pt x="21" y="192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98" y="22"/>
                    <a:pt x="298" y="22"/>
                    <a:pt x="298" y="22"/>
                  </a:cubicBezTo>
                  <a:lnTo>
                    <a:pt x="298" y="1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55" name="Freeform 248"/>
            <p:cNvSpPr>
              <a:spLocks/>
            </p:cNvSpPr>
            <p:nvPr/>
          </p:nvSpPr>
          <p:spPr bwMode="auto">
            <a:xfrm>
              <a:off x="3572" y="919"/>
              <a:ext cx="156" cy="14"/>
            </a:xfrm>
            <a:custGeom>
              <a:avLst/>
              <a:gdLst>
                <a:gd name="T0" fmla="*/ 11 w 235"/>
                <a:gd name="T1" fmla="*/ 21 h 21"/>
                <a:gd name="T2" fmla="*/ 224 w 235"/>
                <a:gd name="T3" fmla="*/ 21 h 21"/>
                <a:gd name="T4" fmla="*/ 235 w 235"/>
                <a:gd name="T5" fmla="*/ 10 h 21"/>
                <a:gd name="T6" fmla="*/ 224 w 235"/>
                <a:gd name="T7" fmla="*/ 0 h 21"/>
                <a:gd name="T8" fmla="*/ 11 w 235"/>
                <a:gd name="T9" fmla="*/ 0 h 21"/>
                <a:gd name="T10" fmla="*/ 0 w 235"/>
                <a:gd name="T11" fmla="*/ 10 h 21"/>
                <a:gd name="T12" fmla="*/ 11 w 235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5" h="21">
                  <a:moveTo>
                    <a:pt x="11" y="21"/>
                  </a:moveTo>
                  <a:cubicBezTo>
                    <a:pt x="224" y="21"/>
                    <a:pt x="224" y="21"/>
                    <a:pt x="224" y="21"/>
                  </a:cubicBezTo>
                  <a:cubicBezTo>
                    <a:pt x="230" y="21"/>
                    <a:pt x="235" y="16"/>
                    <a:pt x="235" y="10"/>
                  </a:cubicBezTo>
                  <a:cubicBezTo>
                    <a:pt x="235" y="4"/>
                    <a:pt x="230" y="0"/>
                    <a:pt x="22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56" name="Freeform 249"/>
            <p:cNvSpPr>
              <a:spLocks/>
            </p:cNvSpPr>
            <p:nvPr/>
          </p:nvSpPr>
          <p:spPr bwMode="auto">
            <a:xfrm>
              <a:off x="3572" y="947"/>
              <a:ext cx="156" cy="15"/>
            </a:xfrm>
            <a:custGeom>
              <a:avLst/>
              <a:gdLst>
                <a:gd name="T0" fmla="*/ 11 w 235"/>
                <a:gd name="T1" fmla="*/ 22 h 22"/>
                <a:gd name="T2" fmla="*/ 224 w 235"/>
                <a:gd name="T3" fmla="*/ 22 h 22"/>
                <a:gd name="T4" fmla="*/ 235 w 235"/>
                <a:gd name="T5" fmla="*/ 11 h 22"/>
                <a:gd name="T6" fmla="*/ 224 w 235"/>
                <a:gd name="T7" fmla="*/ 0 h 22"/>
                <a:gd name="T8" fmla="*/ 11 w 235"/>
                <a:gd name="T9" fmla="*/ 0 h 22"/>
                <a:gd name="T10" fmla="*/ 0 w 235"/>
                <a:gd name="T11" fmla="*/ 11 h 22"/>
                <a:gd name="T12" fmla="*/ 11 w 235"/>
                <a:gd name="T1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5" h="22">
                  <a:moveTo>
                    <a:pt x="11" y="22"/>
                  </a:moveTo>
                  <a:cubicBezTo>
                    <a:pt x="224" y="22"/>
                    <a:pt x="224" y="22"/>
                    <a:pt x="224" y="22"/>
                  </a:cubicBezTo>
                  <a:cubicBezTo>
                    <a:pt x="230" y="22"/>
                    <a:pt x="235" y="17"/>
                    <a:pt x="235" y="11"/>
                  </a:cubicBezTo>
                  <a:cubicBezTo>
                    <a:pt x="235" y="5"/>
                    <a:pt x="230" y="0"/>
                    <a:pt x="22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57" name="Freeform 250"/>
            <p:cNvSpPr>
              <a:spLocks/>
            </p:cNvSpPr>
            <p:nvPr/>
          </p:nvSpPr>
          <p:spPr bwMode="auto">
            <a:xfrm>
              <a:off x="3572" y="976"/>
              <a:ext cx="156" cy="14"/>
            </a:xfrm>
            <a:custGeom>
              <a:avLst/>
              <a:gdLst>
                <a:gd name="T0" fmla="*/ 11 w 235"/>
                <a:gd name="T1" fmla="*/ 21 h 21"/>
                <a:gd name="T2" fmla="*/ 224 w 235"/>
                <a:gd name="T3" fmla="*/ 21 h 21"/>
                <a:gd name="T4" fmla="*/ 235 w 235"/>
                <a:gd name="T5" fmla="*/ 11 h 21"/>
                <a:gd name="T6" fmla="*/ 224 w 235"/>
                <a:gd name="T7" fmla="*/ 0 h 21"/>
                <a:gd name="T8" fmla="*/ 11 w 235"/>
                <a:gd name="T9" fmla="*/ 0 h 21"/>
                <a:gd name="T10" fmla="*/ 0 w 235"/>
                <a:gd name="T11" fmla="*/ 11 h 21"/>
                <a:gd name="T12" fmla="*/ 11 w 235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5" h="21">
                  <a:moveTo>
                    <a:pt x="11" y="21"/>
                  </a:moveTo>
                  <a:cubicBezTo>
                    <a:pt x="224" y="21"/>
                    <a:pt x="224" y="21"/>
                    <a:pt x="224" y="21"/>
                  </a:cubicBezTo>
                  <a:cubicBezTo>
                    <a:pt x="230" y="21"/>
                    <a:pt x="235" y="17"/>
                    <a:pt x="235" y="11"/>
                  </a:cubicBezTo>
                  <a:cubicBezTo>
                    <a:pt x="235" y="5"/>
                    <a:pt x="230" y="0"/>
                    <a:pt x="224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1"/>
                    <a:pt x="11" y="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58" name="Group 336"/>
          <p:cNvGrpSpPr>
            <a:grpSpLocks noChangeAspect="1"/>
          </p:cNvGrpSpPr>
          <p:nvPr/>
        </p:nvGrpSpPr>
        <p:grpSpPr bwMode="auto">
          <a:xfrm>
            <a:off x="260648" y="3347888"/>
            <a:ext cx="216000" cy="216000"/>
            <a:chOff x="4220" y="1197"/>
            <a:chExt cx="340" cy="340"/>
          </a:xfrm>
          <a:solidFill>
            <a:srgbClr val="92D050"/>
          </a:solidFill>
        </p:grpSpPr>
        <p:sp>
          <p:nvSpPr>
            <p:cNvPr id="59" name="Freeform 337"/>
            <p:cNvSpPr>
              <a:spLocks noEditPoints="1"/>
            </p:cNvSpPr>
            <p:nvPr/>
          </p:nvSpPr>
          <p:spPr bwMode="auto">
            <a:xfrm>
              <a:off x="4220" y="1197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0" name="Freeform 338"/>
            <p:cNvSpPr>
              <a:spLocks noEditPoints="1"/>
            </p:cNvSpPr>
            <p:nvPr/>
          </p:nvSpPr>
          <p:spPr bwMode="auto">
            <a:xfrm>
              <a:off x="4312" y="1261"/>
              <a:ext cx="156" cy="212"/>
            </a:xfrm>
            <a:custGeom>
              <a:avLst/>
              <a:gdLst>
                <a:gd name="T0" fmla="*/ 234 w 235"/>
                <a:gd name="T1" fmla="*/ 81 h 320"/>
                <a:gd name="T2" fmla="*/ 232 w 235"/>
                <a:gd name="T3" fmla="*/ 77 h 320"/>
                <a:gd name="T4" fmla="*/ 157 w 235"/>
                <a:gd name="T5" fmla="*/ 3 h 320"/>
                <a:gd name="T6" fmla="*/ 154 w 235"/>
                <a:gd name="T7" fmla="*/ 0 h 320"/>
                <a:gd name="T8" fmla="*/ 150 w 235"/>
                <a:gd name="T9" fmla="*/ 0 h 320"/>
                <a:gd name="T10" fmla="*/ 11 w 235"/>
                <a:gd name="T11" fmla="*/ 0 h 320"/>
                <a:gd name="T12" fmla="*/ 0 w 235"/>
                <a:gd name="T13" fmla="*/ 10 h 320"/>
                <a:gd name="T14" fmla="*/ 0 w 235"/>
                <a:gd name="T15" fmla="*/ 309 h 320"/>
                <a:gd name="T16" fmla="*/ 11 w 235"/>
                <a:gd name="T17" fmla="*/ 320 h 320"/>
                <a:gd name="T18" fmla="*/ 224 w 235"/>
                <a:gd name="T19" fmla="*/ 320 h 320"/>
                <a:gd name="T20" fmla="*/ 235 w 235"/>
                <a:gd name="T21" fmla="*/ 309 h 320"/>
                <a:gd name="T22" fmla="*/ 235 w 235"/>
                <a:gd name="T23" fmla="*/ 85 h 320"/>
                <a:gd name="T24" fmla="*/ 234 w 235"/>
                <a:gd name="T25" fmla="*/ 81 h 320"/>
                <a:gd name="T26" fmla="*/ 160 w 235"/>
                <a:gd name="T27" fmla="*/ 36 h 320"/>
                <a:gd name="T28" fmla="*/ 199 w 235"/>
                <a:gd name="T29" fmla="*/ 74 h 320"/>
                <a:gd name="T30" fmla="*/ 160 w 235"/>
                <a:gd name="T31" fmla="*/ 74 h 320"/>
                <a:gd name="T32" fmla="*/ 160 w 235"/>
                <a:gd name="T33" fmla="*/ 36 h 320"/>
                <a:gd name="T34" fmla="*/ 22 w 235"/>
                <a:gd name="T35" fmla="*/ 298 h 320"/>
                <a:gd name="T36" fmla="*/ 22 w 235"/>
                <a:gd name="T37" fmla="*/ 21 h 320"/>
                <a:gd name="T38" fmla="*/ 139 w 235"/>
                <a:gd name="T39" fmla="*/ 21 h 320"/>
                <a:gd name="T40" fmla="*/ 139 w 235"/>
                <a:gd name="T41" fmla="*/ 85 h 320"/>
                <a:gd name="T42" fmla="*/ 150 w 235"/>
                <a:gd name="T43" fmla="*/ 96 h 320"/>
                <a:gd name="T44" fmla="*/ 214 w 235"/>
                <a:gd name="T45" fmla="*/ 96 h 320"/>
                <a:gd name="T46" fmla="*/ 214 w 235"/>
                <a:gd name="T47" fmla="*/ 298 h 320"/>
                <a:gd name="T48" fmla="*/ 22 w 235"/>
                <a:gd name="T49" fmla="*/ 298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5" h="320">
                  <a:moveTo>
                    <a:pt x="234" y="81"/>
                  </a:moveTo>
                  <a:cubicBezTo>
                    <a:pt x="234" y="80"/>
                    <a:pt x="233" y="78"/>
                    <a:pt x="232" y="77"/>
                  </a:cubicBezTo>
                  <a:cubicBezTo>
                    <a:pt x="157" y="3"/>
                    <a:pt x="157" y="3"/>
                    <a:pt x="157" y="3"/>
                  </a:cubicBezTo>
                  <a:cubicBezTo>
                    <a:pt x="156" y="2"/>
                    <a:pt x="155" y="1"/>
                    <a:pt x="154" y="0"/>
                  </a:cubicBezTo>
                  <a:cubicBezTo>
                    <a:pt x="152" y="0"/>
                    <a:pt x="151" y="0"/>
                    <a:pt x="150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309"/>
                    <a:pt x="0" y="309"/>
                    <a:pt x="0" y="309"/>
                  </a:cubicBezTo>
                  <a:cubicBezTo>
                    <a:pt x="0" y="315"/>
                    <a:pt x="5" y="320"/>
                    <a:pt x="11" y="320"/>
                  </a:cubicBezTo>
                  <a:cubicBezTo>
                    <a:pt x="224" y="320"/>
                    <a:pt x="224" y="320"/>
                    <a:pt x="224" y="320"/>
                  </a:cubicBezTo>
                  <a:cubicBezTo>
                    <a:pt x="230" y="320"/>
                    <a:pt x="235" y="315"/>
                    <a:pt x="235" y="309"/>
                  </a:cubicBezTo>
                  <a:cubicBezTo>
                    <a:pt x="235" y="85"/>
                    <a:pt x="235" y="85"/>
                    <a:pt x="235" y="85"/>
                  </a:cubicBezTo>
                  <a:cubicBezTo>
                    <a:pt x="235" y="84"/>
                    <a:pt x="235" y="82"/>
                    <a:pt x="234" y="81"/>
                  </a:cubicBezTo>
                  <a:close/>
                  <a:moveTo>
                    <a:pt x="160" y="36"/>
                  </a:moveTo>
                  <a:cubicBezTo>
                    <a:pt x="199" y="74"/>
                    <a:pt x="199" y="74"/>
                    <a:pt x="199" y="74"/>
                  </a:cubicBezTo>
                  <a:cubicBezTo>
                    <a:pt x="160" y="74"/>
                    <a:pt x="160" y="74"/>
                    <a:pt x="160" y="74"/>
                  </a:cubicBezTo>
                  <a:lnTo>
                    <a:pt x="160" y="36"/>
                  </a:lnTo>
                  <a:close/>
                  <a:moveTo>
                    <a:pt x="22" y="298"/>
                  </a:moveTo>
                  <a:cubicBezTo>
                    <a:pt x="22" y="21"/>
                    <a:pt x="22" y="21"/>
                    <a:pt x="22" y="21"/>
                  </a:cubicBezTo>
                  <a:cubicBezTo>
                    <a:pt x="139" y="21"/>
                    <a:pt x="139" y="21"/>
                    <a:pt x="139" y="21"/>
                  </a:cubicBezTo>
                  <a:cubicBezTo>
                    <a:pt x="139" y="85"/>
                    <a:pt x="139" y="85"/>
                    <a:pt x="139" y="85"/>
                  </a:cubicBezTo>
                  <a:cubicBezTo>
                    <a:pt x="139" y="91"/>
                    <a:pt x="144" y="96"/>
                    <a:pt x="150" y="96"/>
                  </a:cubicBezTo>
                  <a:cubicBezTo>
                    <a:pt x="214" y="96"/>
                    <a:pt x="214" y="96"/>
                    <a:pt x="214" y="96"/>
                  </a:cubicBezTo>
                  <a:cubicBezTo>
                    <a:pt x="214" y="298"/>
                    <a:pt x="214" y="298"/>
                    <a:pt x="214" y="298"/>
                  </a:cubicBezTo>
                  <a:lnTo>
                    <a:pt x="22" y="2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1" name="Freeform 339"/>
            <p:cNvSpPr>
              <a:spLocks/>
            </p:cNvSpPr>
            <p:nvPr/>
          </p:nvSpPr>
          <p:spPr bwMode="auto">
            <a:xfrm>
              <a:off x="4340" y="1431"/>
              <a:ext cx="99" cy="14"/>
            </a:xfrm>
            <a:custGeom>
              <a:avLst/>
              <a:gdLst>
                <a:gd name="T0" fmla="*/ 139 w 149"/>
                <a:gd name="T1" fmla="*/ 0 h 21"/>
                <a:gd name="T2" fmla="*/ 11 w 149"/>
                <a:gd name="T3" fmla="*/ 0 h 21"/>
                <a:gd name="T4" fmla="*/ 0 w 149"/>
                <a:gd name="T5" fmla="*/ 10 h 21"/>
                <a:gd name="T6" fmla="*/ 11 w 149"/>
                <a:gd name="T7" fmla="*/ 21 h 21"/>
                <a:gd name="T8" fmla="*/ 139 w 149"/>
                <a:gd name="T9" fmla="*/ 21 h 21"/>
                <a:gd name="T10" fmla="*/ 149 w 149"/>
                <a:gd name="T11" fmla="*/ 10 h 21"/>
                <a:gd name="T12" fmla="*/ 139 w 149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21">
                  <a:moveTo>
                    <a:pt x="139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39" y="21"/>
                    <a:pt x="139" y="21"/>
                    <a:pt x="139" y="21"/>
                  </a:cubicBezTo>
                  <a:cubicBezTo>
                    <a:pt x="145" y="21"/>
                    <a:pt x="149" y="16"/>
                    <a:pt x="149" y="10"/>
                  </a:cubicBezTo>
                  <a:cubicBezTo>
                    <a:pt x="149" y="4"/>
                    <a:pt x="145" y="0"/>
                    <a:pt x="13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2" name="Freeform 340"/>
            <p:cNvSpPr>
              <a:spLocks/>
            </p:cNvSpPr>
            <p:nvPr/>
          </p:nvSpPr>
          <p:spPr bwMode="auto">
            <a:xfrm>
              <a:off x="4340" y="1402"/>
              <a:ext cx="99" cy="14"/>
            </a:xfrm>
            <a:custGeom>
              <a:avLst/>
              <a:gdLst>
                <a:gd name="T0" fmla="*/ 139 w 149"/>
                <a:gd name="T1" fmla="*/ 0 h 21"/>
                <a:gd name="T2" fmla="*/ 11 w 149"/>
                <a:gd name="T3" fmla="*/ 0 h 21"/>
                <a:gd name="T4" fmla="*/ 0 w 149"/>
                <a:gd name="T5" fmla="*/ 11 h 21"/>
                <a:gd name="T6" fmla="*/ 11 w 149"/>
                <a:gd name="T7" fmla="*/ 21 h 21"/>
                <a:gd name="T8" fmla="*/ 139 w 149"/>
                <a:gd name="T9" fmla="*/ 21 h 21"/>
                <a:gd name="T10" fmla="*/ 149 w 149"/>
                <a:gd name="T11" fmla="*/ 11 h 21"/>
                <a:gd name="T12" fmla="*/ 139 w 149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21">
                  <a:moveTo>
                    <a:pt x="139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1"/>
                    <a:pt x="11" y="21"/>
                  </a:cubicBezTo>
                  <a:cubicBezTo>
                    <a:pt x="139" y="21"/>
                    <a:pt x="139" y="21"/>
                    <a:pt x="139" y="21"/>
                  </a:cubicBezTo>
                  <a:cubicBezTo>
                    <a:pt x="145" y="21"/>
                    <a:pt x="149" y="17"/>
                    <a:pt x="149" y="11"/>
                  </a:cubicBezTo>
                  <a:cubicBezTo>
                    <a:pt x="149" y="5"/>
                    <a:pt x="145" y="0"/>
                    <a:pt x="13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3" name="Freeform 341"/>
            <p:cNvSpPr>
              <a:spLocks/>
            </p:cNvSpPr>
            <p:nvPr/>
          </p:nvSpPr>
          <p:spPr bwMode="auto">
            <a:xfrm>
              <a:off x="4340" y="1374"/>
              <a:ext cx="99" cy="14"/>
            </a:xfrm>
            <a:custGeom>
              <a:avLst/>
              <a:gdLst>
                <a:gd name="T0" fmla="*/ 139 w 149"/>
                <a:gd name="T1" fmla="*/ 0 h 22"/>
                <a:gd name="T2" fmla="*/ 11 w 149"/>
                <a:gd name="T3" fmla="*/ 0 h 22"/>
                <a:gd name="T4" fmla="*/ 0 w 149"/>
                <a:gd name="T5" fmla="*/ 11 h 22"/>
                <a:gd name="T6" fmla="*/ 11 w 149"/>
                <a:gd name="T7" fmla="*/ 22 h 22"/>
                <a:gd name="T8" fmla="*/ 139 w 149"/>
                <a:gd name="T9" fmla="*/ 22 h 22"/>
                <a:gd name="T10" fmla="*/ 149 w 149"/>
                <a:gd name="T11" fmla="*/ 11 h 22"/>
                <a:gd name="T12" fmla="*/ 139 w 149"/>
                <a:gd name="T13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22">
                  <a:moveTo>
                    <a:pt x="139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39" y="22"/>
                    <a:pt x="139" y="22"/>
                    <a:pt x="139" y="22"/>
                  </a:cubicBezTo>
                  <a:cubicBezTo>
                    <a:pt x="145" y="22"/>
                    <a:pt x="149" y="17"/>
                    <a:pt x="149" y="11"/>
                  </a:cubicBezTo>
                  <a:cubicBezTo>
                    <a:pt x="149" y="5"/>
                    <a:pt x="145" y="0"/>
                    <a:pt x="13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4" name="Freeform 342"/>
            <p:cNvSpPr>
              <a:spLocks/>
            </p:cNvSpPr>
            <p:nvPr/>
          </p:nvSpPr>
          <p:spPr bwMode="auto">
            <a:xfrm>
              <a:off x="4340" y="1346"/>
              <a:ext cx="99" cy="14"/>
            </a:xfrm>
            <a:custGeom>
              <a:avLst/>
              <a:gdLst>
                <a:gd name="T0" fmla="*/ 139 w 149"/>
                <a:gd name="T1" fmla="*/ 0 h 21"/>
                <a:gd name="T2" fmla="*/ 11 w 149"/>
                <a:gd name="T3" fmla="*/ 0 h 21"/>
                <a:gd name="T4" fmla="*/ 0 w 149"/>
                <a:gd name="T5" fmla="*/ 10 h 21"/>
                <a:gd name="T6" fmla="*/ 11 w 149"/>
                <a:gd name="T7" fmla="*/ 21 h 21"/>
                <a:gd name="T8" fmla="*/ 139 w 149"/>
                <a:gd name="T9" fmla="*/ 21 h 21"/>
                <a:gd name="T10" fmla="*/ 149 w 149"/>
                <a:gd name="T11" fmla="*/ 10 h 21"/>
                <a:gd name="T12" fmla="*/ 139 w 149"/>
                <a:gd name="T13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21">
                  <a:moveTo>
                    <a:pt x="139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39" y="21"/>
                    <a:pt x="139" y="21"/>
                    <a:pt x="139" y="21"/>
                  </a:cubicBezTo>
                  <a:cubicBezTo>
                    <a:pt x="145" y="21"/>
                    <a:pt x="149" y="16"/>
                    <a:pt x="149" y="10"/>
                  </a:cubicBezTo>
                  <a:cubicBezTo>
                    <a:pt x="149" y="4"/>
                    <a:pt x="145" y="0"/>
                    <a:pt x="13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48" name="직사각형 47"/>
          <p:cNvSpPr/>
          <p:nvPr/>
        </p:nvSpPr>
        <p:spPr>
          <a:xfrm>
            <a:off x="583782" y="7812360"/>
            <a:ext cx="6158328" cy="7827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100" b="1" dirty="0">
                <a:solidFill>
                  <a:srgbClr val="92D050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제출 서류 및 접수 방법</a:t>
            </a:r>
            <a:r>
              <a:rPr lang="en-US" altLang="ko-KR" sz="1100" b="1" dirty="0">
                <a:solidFill>
                  <a:srgbClr val="92D05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ko-KR" altLang="en-US" sz="1100" dirty="0" err="1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딜로이트</a:t>
            </a:r>
            <a:r>
              <a:rPr lang="ko-KR" altLang="en-US" sz="11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 채용 홈페이지 상 지원서 작성</a:t>
            </a:r>
            <a:r>
              <a:rPr lang="en-US" altLang="ko-KR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URL: </a:t>
            </a:r>
            <a:r>
              <a:rPr lang="en-US" altLang="ko-KR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</a:t>
            </a:r>
            <a:r>
              <a:rPr lang="en-US" altLang="ko-KR" sz="1000" dirty="0">
                <a:solidFill>
                  <a:srgbClr val="0070C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  <a:hlinkClick r:id="rId5"/>
              </a:rPr>
              <a:t>https://join.deloitte.co.kr/WiseRecruit2/User/RecruitView.aspx?sec_ridx=1Ua35TGXAG%2fUDjsdNsF%2fxw%3d%3d</a:t>
            </a:r>
            <a:r>
              <a:rPr lang="en-US" altLang="ko-KR" sz="1000" dirty="0">
                <a:solidFill>
                  <a:srgbClr val="0070C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n-US" altLang="ko-KR" sz="10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)  </a:t>
            </a:r>
            <a:endParaRPr lang="en-US" altLang="ko-KR" sz="11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644802" y="5287365"/>
            <a:ext cx="5808534" cy="5807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050" b="1" dirty="0">
                <a:solidFill>
                  <a:srgbClr val="92D050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우대 사항</a:t>
            </a:r>
            <a:endParaRPr lang="en-US" altLang="ko-KR" sz="1050" b="1" dirty="0">
              <a:solidFill>
                <a:srgbClr val="92D05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0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데이터 분석 및 보고서 작성 능력 우수자</a:t>
            </a:r>
            <a:endParaRPr lang="en-US" altLang="ko-KR" sz="10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39" name="Group 521"/>
          <p:cNvGrpSpPr>
            <a:grpSpLocks noChangeAspect="1"/>
          </p:cNvGrpSpPr>
          <p:nvPr/>
        </p:nvGrpSpPr>
        <p:grpSpPr bwMode="auto">
          <a:xfrm>
            <a:off x="260648" y="5436120"/>
            <a:ext cx="216000" cy="216000"/>
            <a:chOff x="3476" y="2032"/>
            <a:chExt cx="340" cy="340"/>
          </a:xfrm>
          <a:solidFill>
            <a:srgbClr val="92D050"/>
          </a:solidFill>
        </p:grpSpPr>
        <p:sp>
          <p:nvSpPr>
            <p:cNvPr id="40" name="Freeform 522"/>
            <p:cNvSpPr>
              <a:spLocks noEditPoints="1"/>
            </p:cNvSpPr>
            <p:nvPr/>
          </p:nvSpPr>
          <p:spPr bwMode="auto">
            <a:xfrm>
              <a:off x="3625" y="2266"/>
              <a:ext cx="42" cy="42"/>
            </a:xfrm>
            <a:custGeom>
              <a:avLst/>
              <a:gdLst>
                <a:gd name="T0" fmla="*/ 32 w 64"/>
                <a:gd name="T1" fmla="*/ 0 h 64"/>
                <a:gd name="T2" fmla="*/ 0 w 64"/>
                <a:gd name="T3" fmla="*/ 32 h 64"/>
                <a:gd name="T4" fmla="*/ 32 w 64"/>
                <a:gd name="T5" fmla="*/ 64 h 64"/>
                <a:gd name="T6" fmla="*/ 64 w 64"/>
                <a:gd name="T7" fmla="*/ 32 h 64"/>
                <a:gd name="T8" fmla="*/ 32 w 64"/>
                <a:gd name="T9" fmla="*/ 0 h 64"/>
                <a:gd name="T10" fmla="*/ 32 w 64"/>
                <a:gd name="T11" fmla="*/ 42 h 64"/>
                <a:gd name="T12" fmla="*/ 21 w 64"/>
                <a:gd name="T13" fmla="*/ 32 h 64"/>
                <a:gd name="T14" fmla="*/ 32 w 64"/>
                <a:gd name="T15" fmla="*/ 21 h 64"/>
                <a:gd name="T16" fmla="*/ 42 w 64"/>
                <a:gd name="T17" fmla="*/ 32 h 64"/>
                <a:gd name="T18" fmla="*/ 32 w 64"/>
                <a:gd name="T19" fmla="*/ 42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64">
                  <a:moveTo>
                    <a:pt x="32" y="0"/>
                  </a:moveTo>
                  <a:cubicBezTo>
                    <a:pt x="14" y="0"/>
                    <a:pt x="0" y="14"/>
                    <a:pt x="0" y="32"/>
                  </a:cubicBezTo>
                  <a:cubicBezTo>
                    <a:pt x="0" y="49"/>
                    <a:pt x="14" y="64"/>
                    <a:pt x="32" y="64"/>
                  </a:cubicBezTo>
                  <a:cubicBezTo>
                    <a:pt x="49" y="64"/>
                    <a:pt x="64" y="49"/>
                    <a:pt x="64" y="32"/>
                  </a:cubicBezTo>
                  <a:cubicBezTo>
                    <a:pt x="64" y="14"/>
                    <a:pt x="49" y="0"/>
                    <a:pt x="32" y="0"/>
                  </a:cubicBezTo>
                  <a:close/>
                  <a:moveTo>
                    <a:pt x="32" y="42"/>
                  </a:moveTo>
                  <a:cubicBezTo>
                    <a:pt x="26" y="42"/>
                    <a:pt x="21" y="38"/>
                    <a:pt x="21" y="32"/>
                  </a:cubicBezTo>
                  <a:cubicBezTo>
                    <a:pt x="21" y="26"/>
                    <a:pt x="26" y="21"/>
                    <a:pt x="32" y="21"/>
                  </a:cubicBezTo>
                  <a:cubicBezTo>
                    <a:pt x="38" y="21"/>
                    <a:pt x="42" y="26"/>
                    <a:pt x="42" y="32"/>
                  </a:cubicBezTo>
                  <a:cubicBezTo>
                    <a:pt x="42" y="38"/>
                    <a:pt x="38" y="42"/>
                    <a:pt x="32" y="4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49" name="Freeform 523"/>
            <p:cNvSpPr>
              <a:spLocks noEditPoints="1"/>
            </p:cNvSpPr>
            <p:nvPr/>
          </p:nvSpPr>
          <p:spPr bwMode="auto">
            <a:xfrm>
              <a:off x="3617" y="2096"/>
              <a:ext cx="58" cy="155"/>
            </a:xfrm>
            <a:custGeom>
              <a:avLst/>
              <a:gdLst>
                <a:gd name="T0" fmla="*/ 21 w 86"/>
                <a:gd name="T1" fmla="*/ 234 h 234"/>
                <a:gd name="T2" fmla="*/ 21 w 86"/>
                <a:gd name="T3" fmla="*/ 234 h 234"/>
                <a:gd name="T4" fmla="*/ 22 w 86"/>
                <a:gd name="T5" fmla="*/ 234 h 234"/>
                <a:gd name="T6" fmla="*/ 63 w 86"/>
                <a:gd name="T7" fmla="*/ 234 h 234"/>
                <a:gd name="T8" fmla="*/ 64 w 86"/>
                <a:gd name="T9" fmla="*/ 234 h 234"/>
                <a:gd name="T10" fmla="*/ 64 w 86"/>
                <a:gd name="T11" fmla="*/ 234 h 234"/>
                <a:gd name="T12" fmla="*/ 75 w 86"/>
                <a:gd name="T13" fmla="*/ 224 h 234"/>
                <a:gd name="T14" fmla="*/ 85 w 86"/>
                <a:gd name="T15" fmla="*/ 11 h 234"/>
                <a:gd name="T16" fmla="*/ 75 w 86"/>
                <a:gd name="T17" fmla="*/ 0 h 234"/>
                <a:gd name="T18" fmla="*/ 75 w 86"/>
                <a:gd name="T19" fmla="*/ 0 h 234"/>
                <a:gd name="T20" fmla="*/ 11 w 86"/>
                <a:gd name="T21" fmla="*/ 0 h 234"/>
                <a:gd name="T22" fmla="*/ 10 w 86"/>
                <a:gd name="T23" fmla="*/ 0 h 234"/>
                <a:gd name="T24" fmla="*/ 0 w 86"/>
                <a:gd name="T25" fmla="*/ 11 h 234"/>
                <a:gd name="T26" fmla="*/ 11 w 86"/>
                <a:gd name="T27" fmla="*/ 224 h 234"/>
                <a:gd name="T28" fmla="*/ 21 w 86"/>
                <a:gd name="T29" fmla="*/ 234 h 234"/>
                <a:gd name="T30" fmla="*/ 63 w 86"/>
                <a:gd name="T31" fmla="*/ 21 h 234"/>
                <a:gd name="T32" fmla="*/ 54 w 86"/>
                <a:gd name="T33" fmla="*/ 213 h 234"/>
                <a:gd name="T34" fmla="*/ 31 w 86"/>
                <a:gd name="T35" fmla="*/ 213 h 234"/>
                <a:gd name="T36" fmla="*/ 22 w 86"/>
                <a:gd name="T37" fmla="*/ 21 h 234"/>
                <a:gd name="T38" fmla="*/ 63 w 86"/>
                <a:gd name="T39" fmla="*/ 2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86" h="234">
                  <a:moveTo>
                    <a:pt x="21" y="234"/>
                  </a:moveTo>
                  <a:cubicBezTo>
                    <a:pt x="21" y="234"/>
                    <a:pt x="21" y="234"/>
                    <a:pt x="21" y="234"/>
                  </a:cubicBezTo>
                  <a:cubicBezTo>
                    <a:pt x="22" y="234"/>
                    <a:pt x="22" y="234"/>
                    <a:pt x="22" y="234"/>
                  </a:cubicBezTo>
                  <a:cubicBezTo>
                    <a:pt x="63" y="234"/>
                    <a:pt x="63" y="234"/>
                    <a:pt x="63" y="234"/>
                  </a:cubicBezTo>
                  <a:cubicBezTo>
                    <a:pt x="64" y="234"/>
                    <a:pt x="64" y="234"/>
                    <a:pt x="64" y="234"/>
                  </a:cubicBezTo>
                  <a:cubicBezTo>
                    <a:pt x="64" y="234"/>
                    <a:pt x="64" y="234"/>
                    <a:pt x="64" y="234"/>
                  </a:cubicBezTo>
                  <a:cubicBezTo>
                    <a:pt x="70" y="234"/>
                    <a:pt x="74" y="230"/>
                    <a:pt x="75" y="224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6" y="5"/>
                    <a:pt x="81" y="0"/>
                    <a:pt x="75" y="0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4" y="0"/>
                    <a:pt x="0" y="5"/>
                    <a:pt x="0" y="11"/>
                  </a:cubicBezTo>
                  <a:cubicBezTo>
                    <a:pt x="11" y="224"/>
                    <a:pt x="11" y="224"/>
                    <a:pt x="11" y="224"/>
                  </a:cubicBezTo>
                  <a:cubicBezTo>
                    <a:pt x="11" y="230"/>
                    <a:pt x="16" y="234"/>
                    <a:pt x="21" y="234"/>
                  </a:cubicBezTo>
                  <a:close/>
                  <a:moveTo>
                    <a:pt x="63" y="21"/>
                  </a:moveTo>
                  <a:cubicBezTo>
                    <a:pt x="54" y="213"/>
                    <a:pt x="54" y="213"/>
                    <a:pt x="54" y="213"/>
                  </a:cubicBezTo>
                  <a:cubicBezTo>
                    <a:pt x="31" y="213"/>
                    <a:pt x="31" y="213"/>
                    <a:pt x="31" y="213"/>
                  </a:cubicBezTo>
                  <a:cubicBezTo>
                    <a:pt x="22" y="21"/>
                    <a:pt x="22" y="21"/>
                    <a:pt x="22" y="21"/>
                  </a:cubicBezTo>
                  <a:lnTo>
                    <a:pt x="63" y="2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50" name="Freeform 524"/>
            <p:cNvSpPr>
              <a:spLocks noEditPoints="1"/>
            </p:cNvSpPr>
            <p:nvPr/>
          </p:nvSpPr>
          <p:spPr bwMode="auto">
            <a:xfrm>
              <a:off x="3476" y="2032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58682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9002" y="512"/>
            <a:ext cx="6858000" cy="9180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Open Sans" panose="020B0606030504020204" pitchFamily="34" charset="0"/>
              <a:ea typeface="나눔바른고딕 Light" panose="020B0603020101020101" pitchFamily="50" charset="-127"/>
              <a:cs typeface="Open Sans" panose="020B0606030504020204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74" y="39047"/>
            <a:ext cx="1760240" cy="716529"/>
          </a:xfrm>
          <a:prstGeom prst="rect">
            <a:avLst/>
          </a:prstGeom>
        </p:spPr>
      </p:pic>
      <p:sp>
        <p:nvSpPr>
          <p:cNvPr id="16" name="직사각형 15"/>
          <p:cNvSpPr/>
          <p:nvPr/>
        </p:nvSpPr>
        <p:spPr>
          <a:xfrm>
            <a:off x="181314" y="8797331"/>
            <a:ext cx="6069723" cy="3146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8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Ⓒ </a:t>
            </a:r>
            <a:r>
              <a:rPr lang="en-US" altLang="ko-KR" sz="8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2021, for information, contact Deloitte Anjin LLC</a:t>
            </a:r>
          </a:p>
        </p:txBody>
      </p:sp>
      <p:sp>
        <p:nvSpPr>
          <p:cNvPr id="42" name="내용 개체 틀 2"/>
          <p:cNvSpPr txBox="1">
            <a:spLocks/>
          </p:cNvSpPr>
          <p:nvPr/>
        </p:nvSpPr>
        <p:spPr>
          <a:xfrm>
            <a:off x="260648" y="6100179"/>
            <a:ext cx="4336518" cy="41603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</a:pPr>
            <a:r>
              <a:rPr lang="en-US" altLang="ko-KR" sz="18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Deloitte People  </a:t>
            </a:r>
            <a:endParaRPr lang="ko-KR" altLang="en-US" sz="1800" b="1" dirty="0">
              <a:solidFill>
                <a:schemeClr val="bg1"/>
              </a:solidFill>
              <a:latin typeface="Open Sans" panose="020B0606030504020204" pitchFamily="34" charset="0"/>
              <a:ea typeface="나눔바른고딕 Light" panose="020B0603020101020101" pitchFamily="50" charset="-127"/>
              <a:cs typeface="Open Sans" panose="020B0606030504020204" pitchFamily="34" charset="0"/>
            </a:endParaRPr>
          </a:p>
        </p:txBody>
      </p:sp>
      <p:sp>
        <p:nvSpPr>
          <p:cNvPr id="43" name="내용 개체 틀 2"/>
          <p:cNvSpPr txBox="1">
            <a:spLocks/>
          </p:cNvSpPr>
          <p:nvPr/>
        </p:nvSpPr>
        <p:spPr>
          <a:xfrm>
            <a:off x="710868" y="7559152"/>
            <a:ext cx="1493996" cy="103170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200"/>
              </a:spcAft>
            </a:pPr>
            <a:r>
              <a:rPr lang="ko-KR" altLang="en-US" sz="1050" dirty="0">
                <a:solidFill>
                  <a:prstClr val="white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고객에게 최고의 서비스를 제공하기 위해 끊임없이 품질 향상을 추구하는 인재</a:t>
            </a:r>
          </a:p>
        </p:txBody>
      </p:sp>
      <p:sp>
        <p:nvSpPr>
          <p:cNvPr id="44" name="내용 개체 틀 2"/>
          <p:cNvSpPr txBox="1">
            <a:spLocks/>
          </p:cNvSpPr>
          <p:nvPr/>
        </p:nvSpPr>
        <p:spPr>
          <a:xfrm>
            <a:off x="1247494" y="7192958"/>
            <a:ext cx="792088" cy="185306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</a:pPr>
            <a:r>
              <a:rPr lang="ko-KR" altLang="en-US" sz="1000" b="1" dirty="0">
                <a:solidFill>
                  <a:srgbClr val="86BC25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전문 역량</a:t>
            </a:r>
          </a:p>
        </p:txBody>
      </p:sp>
      <p:sp>
        <p:nvSpPr>
          <p:cNvPr id="45" name="내용 개체 틀 2"/>
          <p:cNvSpPr txBox="1">
            <a:spLocks/>
          </p:cNvSpPr>
          <p:nvPr/>
        </p:nvSpPr>
        <p:spPr>
          <a:xfrm>
            <a:off x="2708920" y="7559152"/>
            <a:ext cx="1464390" cy="1117304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200"/>
              </a:spcAft>
            </a:pPr>
            <a:r>
              <a:rPr lang="ko-KR" altLang="en-US" sz="1050" dirty="0">
                <a:solidFill>
                  <a:prstClr val="white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글로벌 비즈니스에 대한 이해와 네트워크</a:t>
            </a:r>
            <a:r>
              <a:rPr lang="en-US" altLang="ko-KR" sz="1050" dirty="0">
                <a:solidFill>
                  <a:prstClr val="white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ko-KR" altLang="en-US" sz="1050" dirty="0">
                <a:solidFill>
                  <a:prstClr val="white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통찰력을 보유한 인재</a:t>
            </a:r>
          </a:p>
        </p:txBody>
      </p:sp>
      <p:sp>
        <p:nvSpPr>
          <p:cNvPr id="46" name="내용 개체 틀 2"/>
          <p:cNvSpPr txBox="1">
            <a:spLocks/>
          </p:cNvSpPr>
          <p:nvPr/>
        </p:nvSpPr>
        <p:spPr>
          <a:xfrm>
            <a:off x="3071383" y="7216646"/>
            <a:ext cx="890631" cy="198452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</a:pPr>
            <a:r>
              <a:rPr lang="ko-KR" altLang="en-US" sz="1100" b="1" dirty="0">
                <a:solidFill>
                  <a:srgbClr val="86BC25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글로벌</a:t>
            </a:r>
            <a:r>
              <a:rPr lang="ko-KR" altLang="en-US" sz="1000" b="1" dirty="0">
                <a:solidFill>
                  <a:srgbClr val="86BC25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 마인드</a:t>
            </a:r>
          </a:p>
        </p:txBody>
      </p:sp>
      <p:sp>
        <p:nvSpPr>
          <p:cNvPr id="47" name="내용 개체 틀 2"/>
          <p:cNvSpPr txBox="1">
            <a:spLocks/>
          </p:cNvSpPr>
          <p:nvPr/>
        </p:nvSpPr>
        <p:spPr>
          <a:xfrm>
            <a:off x="4725144" y="7559152"/>
            <a:ext cx="1305669" cy="930008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Aft>
                <a:spcPts val="200"/>
              </a:spcAft>
            </a:pPr>
            <a:r>
              <a:rPr lang="ko-KR" altLang="en-US" sz="1050" dirty="0">
                <a:solidFill>
                  <a:prstClr val="white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스스로와 다른 사람들에게 긍정적인 영향력을 발휘하고 변화를 이끌어가는 인재</a:t>
            </a:r>
          </a:p>
        </p:txBody>
      </p:sp>
      <p:sp>
        <p:nvSpPr>
          <p:cNvPr id="48" name="내용 개체 틀 2"/>
          <p:cNvSpPr txBox="1">
            <a:spLocks/>
          </p:cNvSpPr>
          <p:nvPr/>
        </p:nvSpPr>
        <p:spPr>
          <a:xfrm>
            <a:off x="5008400" y="7247919"/>
            <a:ext cx="809920" cy="296091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</a:pPr>
            <a:r>
              <a:rPr lang="ko-KR" altLang="en-US" sz="1050" b="1" dirty="0">
                <a:solidFill>
                  <a:srgbClr val="86BC25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리더십</a:t>
            </a:r>
            <a:r>
              <a:rPr lang="ko-KR" altLang="en-US" sz="1000" b="1" dirty="0">
                <a:solidFill>
                  <a:srgbClr val="86BC25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 역량</a:t>
            </a:r>
          </a:p>
        </p:txBody>
      </p:sp>
      <p:pic>
        <p:nvPicPr>
          <p:cNvPr id="49" name="그림 4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55708" y="6512482"/>
            <a:ext cx="612000" cy="612000"/>
          </a:xfrm>
          <a:prstGeom prst="rect">
            <a:avLst/>
          </a:prstGeom>
        </p:spPr>
      </p:pic>
      <p:pic>
        <p:nvPicPr>
          <p:cNvPr id="50" name="그림 4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05528" y="6514024"/>
            <a:ext cx="612000" cy="612000"/>
          </a:xfrm>
          <a:prstGeom prst="rect">
            <a:avLst/>
          </a:prstGeom>
        </p:spPr>
      </p:pic>
      <p:pic>
        <p:nvPicPr>
          <p:cNvPr id="51" name="그림 5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130618" y="6530530"/>
            <a:ext cx="612000" cy="612000"/>
          </a:xfrm>
          <a:prstGeom prst="rect">
            <a:avLst/>
          </a:prstGeom>
        </p:spPr>
      </p:pic>
      <p:sp>
        <p:nvSpPr>
          <p:cNvPr id="55" name="내용 개체 틀 2"/>
          <p:cNvSpPr txBox="1">
            <a:spLocks/>
          </p:cNvSpPr>
          <p:nvPr/>
        </p:nvSpPr>
        <p:spPr>
          <a:xfrm>
            <a:off x="260648" y="827584"/>
            <a:ext cx="4336518" cy="41603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</a:pPr>
            <a:r>
              <a:rPr lang="en-US" altLang="ko-KR" sz="18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Compensation &amp; Benefits </a:t>
            </a:r>
            <a:r>
              <a:rPr lang="ko-KR" altLang="en-US" sz="1800" b="1" dirty="0">
                <a:solidFill>
                  <a:srgbClr val="86BC25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 </a:t>
            </a:r>
          </a:p>
        </p:txBody>
      </p:sp>
      <p:sp>
        <p:nvSpPr>
          <p:cNvPr id="56" name="직사각형 55"/>
          <p:cNvSpPr/>
          <p:nvPr/>
        </p:nvSpPr>
        <p:spPr>
          <a:xfrm>
            <a:off x="618766" y="1021818"/>
            <a:ext cx="6069723" cy="769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92D05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Creative Day </a:t>
            </a:r>
          </a:p>
          <a:p>
            <a:pPr>
              <a:lnSpc>
                <a:spcPct val="150000"/>
              </a:lnSpc>
            </a:pPr>
            <a:r>
              <a:rPr lang="ko-KR" altLang="en-US" sz="11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매주 금요일 비즈니스 캐주얼 착용  </a:t>
            </a:r>
            <a:endParaRPr lang="en-US" altLang="ko-KR" sz="11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60" name="Group 17"/>
          <p:cNvGrpSpPr>
            <a:grpSpLocks noChangeAspect="1"/>
          </p:cNvGrpSpPr>
          <p:nvPr/>
        </p:nvGrpSpPr>
        <p:grpSpPr bwMode="auto">
          <a:xfrm>
            <a:off x="260680" y="2406914"/>
            <a:ext cx="288000" cy="288000"/>
            <a:chOff x="2387" y="1141"/>
            <a:chExt cx="340" cy="340"/>
          </a:xfrm>
          <a:solidFill>
            <a:srgbClr val="92D050"/>
          </a:solidFill>
        </p:grpSpPr>
        <p:sp>
          <p:nvSpPr>
            <p:cNvPr id="61" name="Freeform 18"/>
            <p:cNvSpPr>
              <a:spLocks/>
            </p:cNvSpPr>
            <p:nvPr/>
          </p:nvSpPr>
          <p:spPr bwMode="auto">
            <a:xfrm>
              <a:off x="2479" y="1211"/>
              <a:ext cx="35" cy="65"/>
            </a:xfrm>
            <a:custGeom>
              <a:avLst/>
              <a:gdLst>
                <a:gd name="T0" fmla="*/ 18 w 53"/>
                <a:gd name="T1" fmla="*/ 81 h 98"/>
                <a:gd name="T2" fmla="*/ 20 w 53"/>
                <a:gd name="T3" fmla="*/ 96 h 98"/>
                <a:gd name="T4" fmla="*/ 26 w 53"/>
                <a:gd name="T5" fmla="*/ 98 h 98"/>
                <a:gd name="T6" fmla="*/ 35 w 53"/>
                <a:gd name="T7" fmla="*/ 94 h 98"/>
                <a:gd name="T8" fmla="*/ 35 w 53"/>
                <a:gd name="T9" fmla="*/ 43 h 98"/>
                <a:gd name="T10" fmla="*/ 34 w 53"/>
                <a:gd name="T11" fmla="*/ 19 h 98"/>
                <a:gd name="T12" fmla="*/ 33 w 53"/>
                <a:gd name="T13" fmla="*/ 4 h 98"/>
                <a:gd name="T14" fmla="*/ 18 w 53"/>
                <a:gd name="T15" fmla="*/ 5 h 98"/>
                <a:gd name="T16" fmla="*/ 17 w 53"/>
                <a:gd name="T17" fmla="*/ 55 h 98"/>
                <a:gd name="T18" fmla="*/ 18 w 53"/>
                <a:gd name="T19" fmla="*/ 81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98">
                  <a:moveTo>
                    <a:pt x="18" y="81"/>
                  </a:moveTo>
                  <a:cubicBezTo>
                    <a:pt x="14" y="85"/>
                    <a:pt x="15" y="92"/>
                    <a:pt x="20" y="96"/>
                  </a:cubicBezTo>
                  <a:cubicBezTo>
                    <a:pt x="22" y="97"/>
                    <a:pt x="24" y="98"/>
                    <a:pt x="26" y="98"/>
                  </a:cubicBezTo>
                  <a:cubicBezTo>
                    <a:pt x="29" y="98"/>
                    <a:pt x="33" y="97"/>
                    <a:pt x="35" y="94"/>
                  </a:cubicBezTo>
                  <a:cubicBezTo>
                    <a:pt x="35" y="93"/>
                    <a:pt x="53" y="71"/>
                    <a:pt x="35" y="43"/>
                  </a:cubicBezTo>
                  <a:cubicBezTo>
                    <a:pt x="27" y="29"/>
                    <a:pt x="34" y="20"/>
                    <a:pt x="34" y="19"/>
                  </a:cubicBezTo>
                  <a:cubicBezTo>
                    <a:pt x="38" y="14"/>
                    <a:pt x="38" y="8"/>
                    <a:pt x="33" y="4"/>
                  </a:cubicBezTo>
                  <a:cubicBezTo>
                    <a:pt x="29" y="0"/>
                    <a:pt x="22" y="1"/>
                    <a:pt x="18" y="5"/>
                  </a:cubicBezTo>
                  <a:cubicBezTo>
                    <a:pt x="18" y="6"/>
                    <a:pt x="0" y="27"/>
                    <a:pt x="17" y="55"/>
                  </a:cubicBezTo>
                  <a:cubicBezTo>
                    <a:pt x="26" y="69"/>
                    <a:pt x="19" y="80"/>
                    <a:pt x="18" y="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2" name="Freeform 19"/>
            <p:cNvSpPr>
              <a:spLocks/>
            </p:cNvSpPr>
            <p:nvPr/>
          </p:nvSpPr>
          <p:spPr bwMode="auto">
            <a:xfrm>
              <a:off x="2528" y="1211"/>
              <a:ext cx="35" cy="65"/>
            </a:xfrm>
            <a:custGeom>
              <a:avLst/>
              <a:gdLst>
                <a:gd name="T0" fmla="*/ 19 w 53"/>
                <a:gd name="T1" fmla="*/ 81 h 98"/>
                <a:gd name="T2" fmla="*/ 20 w 53"/>
                <a:gd name="T3" fmla="*/ 96 h 98"/>
                <a:gd name="T4" fmla="*/ 27 w 53"/>
                <a:gd name="T5" fmla="*/ 98 h 98"/>
                <a:gd name="T6" fmla="*/ 35 w 53"/>
                <a:gd name="T7" fmla="*/ 94 h 98"/>
                <a:gd name="T8" fmla="*/ 36 w 53"/>
                <a:gd name="T9" fmla="*/ 43 h 98"/>
                <a:gd name="T10" fmla="*/ 35 w 53"/>
                <a:gd name="T11" fmla="*/ 19 h 98"/>
                <a:gd name="T12" fmla="*/ 34 w 53"/>
                <a:gd name="T13" fmla="*/ 4 h 98"/>
                <a:gd name="T14" fmla="*/ 19 w 53"/>
                <a:gd name="T15" fmla="*/ 5 h 98"/>
                <a:gd name="T16" fmla="*/ 18 w 53"/>
                <a:gd name="T17" fmla="*/ 55 h 98"/>
                <a:gd name="T18" fmla="*/ 19 w 53"/>
                <a:gd name="T19" fmla="*/ 81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98">
                  <a:moveTo>
                    <a:pt x="19" y="81"/>
                  </a:moveTo>
                  <a:cubicBezTo>
                    <a:pt x="15" y="85"/>
                    <a:pt x="16" y="92"/>
                    <a:pt x="20" y="96"/>
                  </a:cubicBezTo>
                  <a:cubicBezTo>
                    <a:pt x="22" y="97"/>
                    <a:pt x="25" y="98"/>
                    <a:pt x="27" y="98"/>
                  </a:cubicBezTo>
                  <a:cubicBezTo>
                    <a:pt x="30" y="98"/>
                    <a:pt x="33" y="97"/>
                    <a:pt x="35" y="94"/>
                  </a:cubicBezTo>
                  <a:cubicBezTo>
                    <a:pt x="36" y="93"/>
                    <a:pt x="53" y="71"/>
                    <a:pt x="36" y="43"/>
                  </a:cubicBezTo>
                  <a:cubicBezTo>
                    <a:pt x="27" y="29"/>
                    <a:pt x="34" y="20"/>
                    <a:pt x="35" y="19"/>
                  </a:cubicBezTo>
                  <a:cubicBezTo>
                    <a:pt x="39" y="14"/>
                    <a:pt x="38" y="8"/>
                    <a:pt x="34" y="4"/>
                  </a:cubicBezTo>
                  <a:cubicBezTo>
                    <a:pt x="30" y="0"/>
                    <a:pt x="23" y="1"/>
                    <a:pt x="19" y="5"/>
                  </a:cubicBezTo>
                  <a:cubicBezTo>
                    <a:pt x="18" y="6"/>
                    <a:pt x="0" y="27"/>
                    <a:pt x="18" y="55"/>
                  </a:cubicBezTo>
                  <a:cubicBezTo>
                    <a:pt x="27" y="69"/>
                    <a:pt x="19" y="80"/>
                    <a:pt x="19" y="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3" name="Freeform 20"/>
            <p:cNvSpPr>
              <a:spLocks/>
            </p:cNvSpPr>
            <p:nvPr/>
          </p:nvSpPr>
          <p:spPr bwMode="auto">
            <a:xfrm>
              <a:off x="2578" y="1211"/>
              <a:ext cx="35" cy="65"/>
            </a:xfrm>
            <a:custGeom>
              <a:avLst/>
              <a:gdLst>
                <a:gd name="T0" fmla="*/ 18 w 53"/>
                <a:gd name="T1" fmla="*/ 81 h 98"/>
                <a:gd name="T2" fmla="*/ 20 w 53"/>
                <a:gd name="T3" fmla="*/ 96 h 98"/>
                <a:gd name="T4" fmla="*/ 27 w 53"/>
                <a:gd name="T5" fmla="*/ 98 h 98"/>
                <a:gd name="T6" fmla="*/ 35 w 53"/>
                <a:gd name="T7" fmla="*/ 94 h 98"/>
                <a:gd name="T8" fmla="*/ 36 w 53"/>
                <a:gd name="T9" fmla="*/ 43 h 98"/>
                <a:gd name="T10" fmla="*/ 35 w 53"/>
                <a:gd name="T11" fmla="*/ 19 h 98"/>
                <a:gd name="T12" fmla="*/ 34 w 53"/>
                <a:gd name="T13" fmla="*/ 4 h 98"/>
                <a:gd name="T14" fmla="*/ 19 w 53"/>
                <a:gd name="T15" fmla="*/ 5 h 98"/>
                <a:gd name="T16" fmla="*/ 18 w 53"/>
                <a:gd name="T17" fmla="*/ 55 h 98"/>
                <a:gd name="T18" fmla="*/ 18 w 53"/>
                <a:gd name="T19" fmla="*/ 81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3" h="98">
                  <a:moveTo>
                    <a:pt x="18" y="81"/>
                  </a:moveTo>
                  <a:cubicBezTo>
                    <a:pt x="15" y="85"/>
                    <a:pt x="15" y="92"/>
                    <a:pt x="20" y="96"/>
                  </a:cubicBezTo>
                  <a:cubicBezTo>
                    <a:pt x="22" y="97"/>
                    <a:pt x="24" y="98"/>
                    <a:pt x="27" y="98"/>
                  </a:cubicBezTo>
                  <a:cubicBezTo>
                    <a:pt x="30" y="98"/>
                    <a:pt x="33" y="97"/>
                    <a:pt x="35" y="94"/>
                  </a:cubicBezTo>
                  <a:cubicBezTo>
                    <a:pt x="36" y="93"/>
                    <a:pt x="53" y="71"/>
                    <a:pt x="36" y="43"/>
                  </a:cubicBezTo>
                  <a:cubicBezTo>
                    <a:pt x="27" y="29"/>
                    <a:pt x="34" y="20"/>
                    <a:pt x="35" y="19"/>
                  </a:cubicBezTo>
                  <a:cubicBezTo>
                    <a:pt x="39" y="14"/>
                    <a:pt x="38" y="8"/>
                    <a:pt x="34" y="4"/>
                  </a:cubicBezTo>
                  <a:cubicBezTo>
                    <a:pt x="29" y="0"/>
                    <a:pt x="23" y="1"/>
                    <a:pt x="19" y="5"/>
                  </a:cubicBezTo>
                  <a:cubicBezTo>
                    <a:pt x="18" y="6"/>
                    <a:pt x="0" y="27"/>
                    <a:pt x="18" y="55"/>
                  </a:cubicBezTo>
                  <a:cubicBezTo>
                    <a:pt x="27" y="69"/>
                    <a:pt x="19" y="80"/>
                    <a:pt x="18" y="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4" name="Freeform 21"/>
            <p:cNvSpPr>
              <a:spLocks noEditPoints="1"/>
            </p:cNvSpPr>
            <p:nvPr/>
          </p:nvSpPr>
          <p:spPr bwMode="auto">
            <a:xfrm>
              <a:off x="2465" y="1290"/>
              <a:ext cx="198" cy="113"/>
            </a:xfrm>
            <a:custGeom>
              <a:avLst/>
              <a:gdLst>
                <a:gd name="T0" fmla="*/ 238 w 299"/>
                <a:gd name="T1" fmla="*/ 79 h 170"/>
                <a:gd name="T2" fmla="*/ 263 w 299"/>
                <a:gd name="T3" fmla="*/ 90 h 170"/>
                <a:gd name="T4" fmla="*/ 299 w 299"/>
                <a:gd name="T5" fmla="*/ 55 h 170"/>
                <a:gd name="T6" fmla="*/ 263 w 299"/>
                <a:gd name="T7" fmla="*/ 19 h 170"/>
                <a:gd name="T8" fmla="*/ 245 w 299"/>
                <a:gd name="T9" fmla="*/ 24 h 170"/>
                <a:gd name="T10" fmla="*/ 245 w 299"/>
                <a:gd name="T11" fmla="*/ 10 h 170"/>
                <a:gd name="T12" fmla="*/ 235 w 299"/>
                <a:gd name="T13" fmla="*/ 0 h 170"/>
                <a:gd name="T14" fmla="*/ 11 w 299"/>
                <a:gd name="T15" fmla="*/ 0 h 170"/>
                <a:gd name="T16" fmla="*/ 0 w 299"/>
                <a:gd name="T17" fmla="*/ 10 h 170"/>
                <a:gd name="T18" fmla="*/ 0 w 299"/>
                <a:gd name="T19" fmla="*/ 35 h 170"/>
                <a:gd name="T20" fmla="*/ 73 w 299"/>
                <a:gd name="T21" fmla="*/ 149 h 170"/>
                <a:gd name="T22" fmla="*/ 11 w 299"/>
                <a:gd name="T23" fmla="*/ 149 h 170"/>
                <a:gd name="T24" fmla="*/ 0 w 299"/>
                <a:gd name="T25" fmla="*/ 160 h 170"/>
                <a:gd name="T26" fmla="*/ 11 w 299"/>
                <a:gd name="T27" fmla="*/ 170 h 170"/>
                <a:gd name="T28" fmla="*/ 267 w 299"/>
                <a:gd name="T29" fmla="*/ 170 h 170"/>
                <a:gd name="T30" fmla="*/ 277 w 299"/>
                <a:gd name="T31" fmla="*/ 160 h 170"/>
                <a:gd name="T32" fmla="*/ 267 w 299"/>
                <a:gd name="T33" fmla="*/ 149 h 170"/>
                <a:gd name="T34" fmla="*/ 173 w 299"/>
                <a:gd name="T35" fmla="*/ 149 h 170"/>
                <a:gd name="T36" fmla="*/ 238 w 299"/>
                <a:gd name="T37" fmla="*/ 79 h 170"/>
                <a:gd name="T38" fmla="*/ 263 w 299"/>
                <a:gd name="T39" fmla="*/ 41 h 170"/>
                <a:gd name="T40" fmla="*/ 277 w 299"/>
                <a:gd name="T41" fmla="*/ 55 h 170"/>
                <a:gd name="T42" fmla="*/ 263 w 299"/>
                <a:gd name="T43" fmla="*/ 69 h 170"/>
                <a:gd name="T44" fmla="*/ 249 w 299"/>
                <a:gd name="T45" fmla="*/ 55 h 170"/>
                <a:gd name="T46" fmla="*/ 263 w 299"/>
                <a:gd name="T47" fmla="*/ 41 h 170"/>
                <a:gd name="T48" fmla="*/ 123 w 299"/>
                <a:gd name="T49" fmla="*/ 138 h 170"/>
                <a:gd name="T50" fmla="*/ 21 w 299"/>
                <a:gd name="T51" fmla="*/ 35 h 170"/>
                <a:gd name="T52" fmla="*/ 21 w 299"/>
                <a:gd name="T53" fmla="*/ 21 h 170"/>
                <a:gd name="T54" fmla="*/ 224 w 299"/>
                <a:gd name="T55" fmla="*/ 21 h 170"/>
                <a:gd name="T56" fmla="*/ 224 w 299"/>
                <a:gd name="T57" fmla="*/ 35 h 170"/>
                <a:gd name="T58" fmla="*/ 123 w 299"/>
                <a:gd name="T59" fmla="*/ 138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99" h="170">
                  <a:moveTo>
                    <a:pt x="238" y="79"/>
                  </a:moveTo>
                  <a:cubicBezTo>
                    <a:pt x="244" y="86"/>
                    <a:pt x="253" y="90"/>
                    <a:pt x="263" y="90"/>
                  </a:cubicBezTo>
                  <a:cubicBezTo>
                    <a:pt x="283" y="90"/>
                    <a:pt x="299" y="74"/>
                    <a:pt x="299" y="55"/>
                  </a:cubicBezTo>
                  <a:cubicBezTo>
                    <a:pt x="299" y="35"/>
                    <a:pt x="283" y="19"/>
                    <a:pt x="263" y="19"/>
                  </a:cubicBezTo>
                  <a:cubicBezTo>
                    <a:pt x="257" y="19"/>
                    <a:pt x="251" y="21"/>
                    <a:pt x="245" y="24"/>
                  </a:cubicBezTo>
                  <a:cubicBezTo>
                    <a:pt x="245" y="10"/>
                    <a:pt x="245" y="10"/>
                    <a:pt x="245" y="10"/>
                  </a:cubicBezTo>
                  <a:cubicBezTo>
                    <a:pt x="245" y="4"/>
                    <a:pt x="241" y="0"/>
                    <a:pt x="235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4"/>
                    <a:pt x="0" y="1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87"/>
                    <a:pt x="30" y="130"/>
                    <a:pt x="73" y="149"/>
                  </a:cubicBezTo>
                  <a:cubicBezTo>
                    <a:pt x="11" y="149"/>
                    <a:pt x="11" y="149"/>
                    <a:pt x="11" y="149"/>
                  </a:cubicBezTo>
                  <a:cubicBezTo>
                    <a:pt x="5" y="149"/>
                    <a:pt x="0" y="154"/>
                    <a:pt x="0" y="160"/>
                  </a:cubicBezTo>
                  <a:cubicBezTo>
                    <a:pt x="0" y="166"/>
                    <a:pt x="5" y="170"/>
                    <a:pt x="11" y="170"/>
                  </a:cubicBezTo>
                  <a:cubicBezTo>
                    <a:pt x="267" y="170"/>
                    <a:pt x="267" y="170"/>
                    <a:pt x="267" y="170"/>
                  </a:cubicBezTo>
                  <a:cubicBezTo>
                    <a:pt x="273" y="170"/>
                    <a:pt x="277" y="166"/>
                    <a:pt x="277" y="160"/>
                  </a:cubicBezTo>
                  <a:cubicBezTo>
                    <a:pt x="277" y="154"/>
                    <a:pt x="273" y="149"/>
                    <a:pt x="267" y="149"/>
                  </a:cubicBezTo>
                  <a:cubicBezTo>
                    <a:pt x="173" y="149"/>
                    <a:pt x="173" y="149"/>
                    <a:pt x="173" y="149"/>
                  </a:cubicBezTo>
                  <a:cubicBezTo>
                    <a:pt x="203" y="136"/>
                    <a:pt x="226" y="111"/>
                    <a:pt x="238" y="79"/>
                  </a:cubicBezTo>
                  <a:close/>
                  <a:moveTo>
                    <a:pt x="263" y="41"/>
                  </a:moveTo>
                  <a:cubicBezTo>
                    <a:pt x="271" y="41"/>
                    <a:pt x="277" y="47"/>
                    <a:pt x="277" y="55"/>
                  </a:cubicBezTo>
                  <a:cubicBezTo>
                    <a:pt x="277" y="62"/>
                    <a:pt x="271" y="69"/>
                    <a:pt x="263" y="69"/>
                  </a:cubicBezTo>
                  <a:cubicBezTo>
                    <a:pt x="255" y="69"/>
                    <a:pt x="249" y="62"/>
                    <a:pt x="249" y="55"/>
                  </a:cubicBezTo>
                  <a:cubicBezTo>
                    <a:pt x="249" y="47"/>
                    <a:pt x="255" y="41"/>
                    <a:pt x="263" y="41"/>
                  </a:cubicBezTo>
                  <a:close/>
                  <a:moveTo>
                    <a:pt x="123" y="138"/>
                  </a:moveTo>
                  <a:cubicBezTo>
                    <a:pt x="66" y="138"/>
                    <a:pt x="21" y="93"/>
                    <a:pt x="21" y="35"/>
                  </a:cubicBezTo>
                  <a:cubicBezTo>
                    <a:pt x="21" y="21"/>
                    <a:pt x="21" y="21"/>
                    <a:pt x="21" y="21"/>
                  </a:cubicBezTo>
                  <a:cubicBezTo>
                    <a:pt x="224" y="21"/>
                    <a:pt x="224" y="21"/>
                    <a:pt x="224" y="21"/>
                  </a:cubicBezTo>
                  <a:cubicBezTo>
                    <a:pt x="224" y="35"/>
                    <a:pt x="224" y="35"/>
                    <a:pt x="224" y="35"/>
                  </a:cubicBezTo>
                  <a:cubicBezTo>
                    <a:pt x="224" y="93"/>
                    <a:pt x="179" y="138"/>
                    <a:pt x="123" y="13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5" name="Freeform 22"/>
            <p:cNvSpPr>
              <a:spLocks noEditPoints="1"/>
            </p:cNvSpPr>
            <p:nvPr/>
          </p:nvSpPr>
          <p:spPr bwMode="auto">
            <a:xfrm>
              <a:off x="2387" y="1141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grpSp>
        <p:nvGrpSpPr>
          <p:cNvPr id="66" name="Group 537"/>
          <p:cNvGrpSpPr>
            <a:grpSpLocks noChangeAspect="1"/>
          </p:cNvGrpSpPr>
          <p:nvPr/>
        </p:nvGrpSpPr>
        <p:grpSpPr bwMode="auto">
          <a:xfrm>
            <a:off x="260680" y="1225310"/>
            <a:ext cx="288000" cy="288000"/>
            <a:chOff x="3877" y="2753"/>
            <a:chExt cx="340" cy="340"/>
          </a:xfrm>
          <a:solidFill>
            <a:srgbClr val="92D050"/>
          </a:solidFill>
        </p:grpSpPr>
        <p:sp>
          <p:nvSpPr>
            <p:cNvPr id="67" name="Freeform 538"/>
            <p:cNvSpPr>
              <a:spLocks noEditPoints="1"/>
            </p:cNvSpPr>
            <p:nvPr/>
          </p:nvSpPr>
          <p:spPr bwMode="auto">
            <a:xfrm>
              <a:off x="3941" y="2817"/>
              <a:ext cx="212" cy="184"/>
            </a:xfrm>
            <a:custGeom>
              <a:avLst/>
              <a:gdLst>
                <a:gd name="T0" fmla="*/ 299 w 320"/>
                <a:gd name="T1" fmla="*/ 256 h 278"/>
                <a:gd name="T2" fmla="*/ 288 w 320"/>
                <a:gd name="T3" fmla="*/ 107 h 278"/>
                <a:gd name="T4" fmla="*/ 245 w 320"/>
                <a:gd name="T5" fmla="*/ 64 h 278"/>
                <a:gd name="T6" fmla="*/ 224 w 320"/>
                <a:gd name="T7" fmla="*/ 64 h 278"/>
                <a:gd name="T8" fmla="*/ 171 w 320"/>
                <a:gd name="T9" fmla="*/ 107 h 278"/>
                <a:gd name="T10" fmla="*/ 160 w 320"/>
                <a:gd name="T11" fmla="*/ 54 h 278"/>
                <a:gd name="T12" fmla="*/ 149 w 320"/>
                <a:gd name="T13" fmla="*/ 107 h 278"/>
                <a:gd name="T14" fmla="*/ 96 w 320"/>
                <a:gd name="T15" fmla="*/ 64 h 278"/>
                <a:gd name="T16" fmla="*/ 75 w 320"/>
                <a:gd name="T17" fmla="*/ 64 h 278"/>
                <a:gd name="T18" fmla="*/ 32 w 320"/>
                <a:gd name="T19" fmla="*/ 107 h 278"/>
                <a:gd name="T20" fmla="*/ 21 w 320"/>
                <a:gd name="T21" fmla="*/ 256 h 278"/>
                <a:gd name="T22" fmla="*/ 0 w 320"/>
                <a:gd name="T23" fmla="*/ 267 h 278"/>
                <a:gd name="T24" fmla="*/ 32 w 320"/>
                <a:gd name="T25" fmla="*/ 278 h 278"/>
                <a:gd name="T26" fmla="*/ 309 w 320"/>
                <a:gd name="T27" fmla="*/ 278 h 278"/>
                <a:gd name="T28" fmla="*/ 309 w 320"/>
                <a:gd name="T29" fmla="*/ 256 h 278"/>
                <a:gd name="T30" fmla="*/ 277 w 320"/>
                <a:gd name="T31" fmla="*/ 179 h 278"/>
                <a:gd name="T32" fmla="*/ 237 w 320"/>
                <a:gd name="T33" fmla="*/ 160 h 278"/>
                <a:gd name="T34" fmla="*/ 186 w 320"/>
                <a:gd name="T35" fmla="*/ 182 h 278"/>
                <a:gd name="T36" fmla="*/ 134 w 320"/>
                <a:gd name="T37" fmla="*/ 160 h 278"/>
                <a:gd name="T38" fmla="*/ 83 w 320"/>
                <a:gd name="T39" fmla="*/ 182 h 278"/>
                <a:gd name="T40" fmla="*/ 43 w 320"/>
                <a:gd name="T41" fmla="*/ 161 h 278"/>
                <a:gd name="T42" fmla="*/ 277 w 320"/>
                <a:gd name="T43" fmla="*/ 128 h 278"/>
                <a:gd name="T44" fmla="*/ 43 w 320"/>
                <a:gd name="T45" fmla="*/ 184 h 278"/>
                <a:gd name="T46" fmla="*/ 83 w 320"/>
                <a:gd name="T47" fmla="*/ 203 h 278"/>
                <a:gd name="T48" fmla="*/ 134 w 320"/>
                <a:gd name="T49" fmla="*/ 182 h 278"/>
                <a:gd name="T50" fmla="*/ 186 w 320"/>
                <a:gd name="T51" fmla="*/ 203 h 278"/>
                <a:gd name="T52" fmla="*/ 237 w 320"/>
                <a:gd name="T53" fmla="*/ 182 h 278"/>
                <a:gd name="T54" fmla="*/ 277 w 320"/>
                <a:gd name="T55" fmla="*/ 202 h 278"/>
                <a:gd name="T56" fmla="*/ 43 w 320"/>
                <a:gd name="T57" fmla="*/ 256 h 278"/>
                <a:gd name="T58" fmla="*/ 75 w 320"/>
                <a:gd name="T59" fmla="*/ 11 h 278"/>
                <a:gd name="T60" fmla="*/ 96 w 320"/>
                <a:gd name="T61" fmla="*/ 11 h 278"/>
                <a:gd name="T62" fmla="*/ 85 w 320"/>
                <a:gd name="T63" fmla="*/ 32 h 278"/>
                <a:gd name="T64" fmla="*/ 149 w 320"/>
                <a:gd name="T65" fmla="*/ 22 h 278"/>
                <a:gd name="T66" fmla="*/ 160 w 320"/>
                <a:gd name="T67" fmla="*/ 0 h 278"/>
                <a:gd name="T68" fmla="*/ 171 w 320"/>
                <a:gd name="T69" fmla="*/ 22 h 278"/>
                <a:gd name="T70" fmla="*/ 149 w 320"/>
                <a:gd name="T71" fmla="*/ 22 h 278"/>
                <a:gd name="T72" fmla="*/ 224 w 320"/>
                <a:gd name="T73" fmla="*/ 11 h 278"/>
                <a:gd name="T74" fmla="*/ 245 w 320"/>
                <a:gd name="T75" fmla="*/ 11 h 278"/>
                <a:gd name="T76" fmla="*/ 235 w 320"/>
                <a:gd name="T77" fmla="*/ 3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20" h="278">
                  <a:moveTo>
                    <a:pt x="309" y="256"/>
                  </a:moveTo>
                  <a:cubicBezTo>
                    <a:pt x="299" y="256"/>
                    <a:pt x="299" y="256"/>
                    <a:pt x="299" y="256"/>
                  </a:cubicBezTo>
                  <a:cubicBezTo>
                    <a:pt x="299" y="118"/>
                    <a:pt x="299" y="118"/>
                    <a:pt x="299" y="118"/>
                  </a:cubicBezTo>
                  <a:cubicBezTo>
                    <a:pt x="299" y="112"/>
                    <a:pt x="294" y="107"/>
                    <a:pt x="288" y="107"/>
                  </a:cubicBezTo>
                  <a:cubicBezTo>
                    <a:pt x="245" y="107"/>
                    <a:pt x="245" y="107"/>
                    <a:pt x="245" y="107"/>
                  </a:cubicBezTo>
                  <a:cubicBezTo>
                    <a:pt x="245" y="64"/>
                    <a:pt x="245" y="64"/>
                    <a:pt x="245" y="64"/>
                  </a:cubicBezTo>
                  <a:cubicBezTo>
                    <a:pt x="245" y="58"/>
                    <a:pt x="241" y="54"/>
                    <a:pt x="235" y="54"/>
                  </a:cubicBezTo>
                  <a:cubicBezTo>
                    <a:pt x="229" y="54"/>
                    <a:pt x="224" y="58"/>
                    <a:pt x="224" y="64"/>
                  </a:cubicBezTo>
                  <a:cubicBezTo>
                    <a:pt x="224" y="107"/>
                    <a:pt x="224" y="107"/>
                    <a:pt x="224" y="107"/>
                  </a:cubicBezTo>
                  <a:cubicBezTo>
                    <a:pt x="171" y="107"/>
                    <a:pt x="171" y="107"/>
                    <a:pt x="171" y="107"/>
                  </a:cubicBezTo>
                  <a:cubicBezTo>
                    <a:pt x="171" y="64"/>
                    <a:pt x="171" y="64"/>
                    <a:pt x="171" y="64"/>
                  </a:cubicBezTo>
                  <a:cubicBezTo>
                    <a:pt x="171" y="58"/>
                    <a:pt x="166" y="54"/>
                    <a:pt x="160" y="54"/>
                  </a:cubicBezTo>
                  <a:cubicBezTo>
                    <a:pt x="154" y="54"/>
                    <a:pt x="149" y="58"/>
                    <a:pt x="149" y="64"/>
                  </a:cubicBezTo>
                  <a:cubicBezTo>
                    <a:pt x="149" y="107"/>
                    <a:pt x="149" y="107"/>
                    <a:pt x="149" y="107"/>
                  </a:cubicBezTo>
                  <a:cubicBezTo>
                    <a:pt x="96" y="107"/>
                    <a:pt x="96" y="107"/>
                    <a:pt x="96" y="107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96" y="58"/>
                    <a:pt x="91" y="54"/>
                    <a:pt x="85" y="54"/>
                  </a:cubicBezTo>
                  <a:cubicBezTo>
                    <a:pt x="79" y="54"/>
                    <a:pt x="75" y="58"/>
                    <a:pt x="75" y="64"/>
                  </a:cubicBezTo>
                  <a:cubicBezTo>
                    <a:pt x="75" y="107"/>
                    <a:pt x="75" y="107"/>
                    <a:pt x="75" y="107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7"/>
                    <a:pt x="21" y="112"/>
                    <a:pt x="21" y="118"/>
                  </a:cubicBezTo>
                  <a:cubicBezTo>
                    <a:pt x="21" y="256"/>
                    <a:pt x="21" y="256"/>
                    <a:pt x="21" y="256"/>
                  </a:cubicBezTo>
                  <a:cubicBezTo>
                    <a:pt x="11" y="256"/>
                    <a:pt x="11" y="256"/>
                    <a:pt x="11" y="256"/>
                  </a:cubicBezTo>
                  <a:cubicBezTo>
                    <a:pt x="5" y="256"/>
                    <a:pt x="0" y="261"/>
                    <a:pt x="0" y="267"/>
                  </a:cubicBezTo>
                  <a:cubicBezTo>
                    <a:pt x="0" y="273"/>
                    <a:pt x="5" y="278"/>
                    <a:pt x="11" y="278"/>
                  </a:cubicBezTo>
                  <a:cubicBezTo>
                    <a:pt x="32" y="278"/>
                    <a:pt x="32" y="278"/>
                    <a:pt x="32" y="278"/>
                  </a:cubicBezTo>
                  <a:cubicBezTo>
                    <a:pt x="288" y="278"/>
                    <a:pt x="288" y="278"/>
                    <a:pt x="288" y="278"/>
                  </a:cubicBezTo>
                  <a:cubicBezTo>
                    <a:pt x="309" y="278"/>
                    <a:pt x="309" y="278"/>
                    <a:pt x="309" y="278"/>
                  </a:cubicBezTo>
                  <a:cubicBezTo>
                    <a:pt x="315" y="278"/>
                    <a:pt x="320" y="273"/>
                    <a:pt x="320" y="267"/>
                  </a:cubicBezTo>
                  <a:cubicBezTo>
                    <a:pt x="320" y="261"/>
                    <a:pt x="315" y="256"/>
                    <a:pt x="309" y="256"/>
                  </a:cubicBezTo>
                  <a:close/>
                  <a:moveTo>
                    <a:pt x="277" y="128"/>
                  </a:moveTo>
                  <a:cubicBezTo>
                    <a:pt x="277" y="179"/>
                    <a:pt x="277" y="179"/>
                    <a:pt x="277" y="179"/>
                  </a:cubicBezTo>
                  <a:cubicBezTo>
                    <a:pt x="275" y="178"/>
                    <a:pt x="272" y="176"/>
                    <a:pt x="269" y="173"/>
                  </a:cubicBezTo>
                  <a:cubicBezTo>
                    <a:pt x="262" y="168"/>
                    <a:pt x="253" y="160"/>
                    <a:pt x="237" y="160"/>
                  </a:cubicBezTo>
                  <a:cubicBezTo>
                    <a:pt x="220" y="160"/>
                    <a:pt x="211" y="168"/>
                    <a:pt x="204" y="173"/>
                  </a:cubicBezTo>
                  <a:cubicBezTo>
                    <a:pt x="198" y="178"/>
                    <a:pt x="194" y="182"/>
                    <a:pt x="186" y="182"/>
                  </a:cubicBezTo>
                  <a:cubicBezTo>
                    <a:pt x="177" y="182"/>
                    <a:pt x="173" y="178"/>
                    <a:pt x="167" y="173"/>
                  </a:cubicBezTo>
                  <a:cubicBezTo>
                    <a:pt x="160" y="168"/>
                    <a:pt x="151" y="160"/>
                    <a:pt x="134" y="160"/>
                  </a:cubicBezTo>
                  <a:cubicBezTo>
                    <a:pt x="118" y="160"/>
                    <a:pt x="109" y="168"/>
                    <a:pt x="102" y="173"/>
                  </a:cubicBezTo>
                  <a:cubicBezTo>
                    <a:pt x="96" y="178"/>
                    <a:pt x="92" y="182"/>
                    <a:pt x="83" y="182"/>
                  </a:cubicBezTo>
                  <a:cubicBezTo>
                    <a:pt x="74" y="182"/>
                    <a:pt x="70" y="178"/>
                    <a:pt x="64" y="173"/>
                  </a:cubicBezTo>
                  <a:cubicBezTo>
                    <a:pt x="59" y="169"/>
                    <a:pt x="53" y="164"/>
                    <a:pt x="43" y="161"/>
                  </a:cubicBezTo>
                  <a:cubicBezTo>
                    <a:pt x="43" y="128"/>
                    <a:pt x="43" y="128"/>
                    <a:pt x="43" y="128"/>
                  </a:cubicBezTo>
                  <a:lnTo>
                    <a:pt x="277" y="128"/>
                  </a:lnTo>
                  <a:close/>
                  <a:moveTo>
                    <a:pt x="43" y="256"/>
                  </a:moveTo>
                  <a:cubicBezTo>
                    <a:pt x="43" y="184"/>
                    <a:pt x="43" y="184"/>
                    <a:pt x="43" y="184"/>
                  </a:cubicBezTo>
                  <a:cubicBezTo>
                    <a:pt x="45" y="185"/>
                    <a:pt x="48" y="187"/>
                    <a:pt x="51" y="190"/>
                  </a:cubicBezTo>
                  <a:cubicBezTo>
                    <a:pt x="58" y="196"/>
                    <a:pt x="66" y="203"/>
                    <a:pt x="83" y="203"/>
                  </a:cubicBezTo>
                  <a:cubicBezTo>
                    <a:pt x="100" y="203"/>
                    <a:pt x="109" y="196"/>
                    <a:pt x="116" y="190"/>
                  </a:cubicBezTo>
                  <a:cubicBezTo>
                    <a:pt x="121" y="185"/>
                    <a:pt x="125" y="182"/>
                    <a:pt x="134" y="182"/>
                  </a:cubicBezTo>
                  <a:cubicBezTo>
                    <a:pt x="143" y="182"/>
                    <a:pt x="147" y="185"/>
                    <a:pt x="153" y="190"/>
                  </a:cubicBezTo>
                  <a:cubicBezTo>
                    <a:pt x="160" y="196"/>
                    <a:pt x="169" y="203"/>
                    <a:pt x="186" y="203"/>
                  </a:cubicBezTo>
                  <a:cubicBezTo>
                    <a:pt x="202" y="203"/>
                    <a:pt x="211" y="196"/>
                    <a:pt x="218" y="190"/>
                  </a:cubicBezTo>
                  <a:cubicBezTo>
                    <a:pt x="224" y="185"/>
                    <a:pt x="228" y="182"/>
                    <a:pt x="237" y="182"/>
                  </a:cubicBezTo>
                  <a:cubicBezTo>
                    <a:pt x="246" y="182"/>
                    <a:pt x="250" y="185"/>
                    <a:pt x="256" y="190"/>
                  </a:cubicBezTo>
                  <a:cubicBezTo>
                    <a:pt x="261" y="194"/>
                    <a:pt x="267" y="200"/>
                    <a:pt x="277" y="202"/>
                  </a:cubicBezTo>
                  <a:cubicBezTo>
                    <a:pt x="277" y="256"/>
                    <a:pt x="277" y="256"/>
                    <a:pt x="277" y="256"/>
                  </a:cubicBezTo>
                  <a:lnTo>
                    <a:pt x="43" y="256"/>
                  </a:lnTo>
                  <a:close/>
                  <a:moveTo>
                    <a:pt x="75" y="22"/>
                  </a:moveTo>
                  <a:cubicBezTo>
                    <a:pt x="75" y="11"/>
                    <a:pt x="75" y="11"/>
                    <a:pt x="75" y="11"/>
                  </a:cubicBezTo>
                  <a:cubicBezTo>
                    <a:pt x="75" y="5"/>
                    <a:pt x="79" y="0"/>
                    <a:pt x="85" y="0"/>
                  </a:cubicBezTo>
                  <a:cubicBezTo>
                    <a:pt x="91" y="0"/>
                    <a:pt x="96" y="5"/>
                    <a:pt x="96" y="1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8"/>
                    <a:pt x="91" y="32"/>
                    <a:pt x="85" y="32"/>
                  </a:cubicBezTo>
                  <a:cubicBezTo>
                    <a:pt x="79" y="32"/>
                    <a:pt x="75" y="28"/>
                    <a:pt x="75" y="22"/>
                  </a:cubicBezTo>
                  <a:close/>
                  <a:moveTo>
                    <a:pt x="149" y="22"/>
                  </a:moveTo>
                  <a:cubicBezTo>
                    <a:pt x="149" y="11"/>
                    <a:pt x="149" y="11"/>
                    <a:pt x="149" y="11"/>
                  </a:cubicBezTo>
                  <a:cubicBezTo>
                    <a:pt x="149" y="5"/>
                    <a:pt x="154" y="0"/>
                    <a:pt x="160" y="0"/>
                  </a:cubicBezTo>
                  <a:cubicBezTo>
                    <a:pt x="166" y="0"/>
                    <a:pt x="171" y="5"/>
                    <a:pt x="171" y="11"/>
                  </a:cubicBezTo>
                  <a:cubicBezTo>
                    <a:pt x="171" y="22"/>
                    <a:pt x="171" y="22"/>
                    <a:pt x="171" y="22"/>
                  </a:cubicBezTo>
                  <a:cubicBezTo>
                    <a:pt x="171" y="28"/>
                    <a:pt x="166" y="32"/>
                    <a:pt x="160" y="32"/>
                  </a:cubicBezTo>
                  <a:cubicBezTo>
                    <a:pt x="154" y="32"/>
                    <a:pt x="149" y="28"/>
                    <a:pt x="149" y="22"/>
                  </a:cubicBezTo>
                  <a:close/>
                  <a:moveTo>
                    <a:pt x="224" y="22"/>
                  </a:moveTo>
                  <a:cubicBezTo>
                    <a:pt x="224" y="11"/>
                    <a:pt x="224" y="11"/>
                    <a:pt x="224" y="11"/>
                  </a:cubicBezTo>
                  <a:cubicBezTo>
                    <a:pt x="224" y="5"/>
                    <a:pt x="229" y="0"/>
                    <a:pt x="235" y="0"/>
                  </a:cubicBezTo>
                  <a:cubicBezTo>
                    <a:pt x="241" y="0"/>
                    <a:pt x="245" y="5"/>
                    <a:pt x="245" y="11"/>
                  </a:cubicBezTo>
                  <a:cubicBezTo>
                    <a:pt x="245" y="22"/>
                    <a:pt x="245" y="22"/>
                    <a:pt x="245" y="22"/>
                  </a:cubicBezTo>
                  <a:cubicBezTo>
                    <a:pt x="245" y="28"/>
                    <a:pt x="241" y="32"/>
                    <a:pt x="235" y="32"/>
                  </a:cubicBezTo>
                  <a:cubicBezTo>
                    <a:pt x="229" y="32"/>
                    <a:pt x="224" y="28"/>
                    <a:pt x="224" y="2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8" name="Freeform 539"/>
            <p:cNvSpPr>
              <a:spLocks noEditPoints="1"/>
            </p:cNvSpPr>
            <p:nvPr/>
          </p:nvSpPr>
          <p:spPr bwMode="auto">
            <a:xfrm>
              <a:off x="3877" y="2753"/>
              <a:ext cx="340" cy="340"/>
            </a:xfrm>
            <a:custGeom>
              <a:avLst/>
              <a:gdLst>
                <a:gd name="T0" fmla="*/ 256 w 512"/>
                <a:gd name="T1" fmla="*/ 22 h 512"/>
                <a:gd name="T2" fmla="*/ 491 w 512"/>
                <a:gd name="T3" fmla="*/ 256 h 512"/>
                <a:gd name="T4" fmla="*/ 256 w 512"/>
                <a:gd name="T5" fmla="*/ 491 h 512"/>
                <a:gd name="T6" fmla="*/ 21 w 512"/>
                <a:gd name="T7" fmla="*/ 256 h 512"/>
                <a:gd name="T8" fmla="*/ 256 w 512"/>
                <a:gd name="T9" fmla="*/ 22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2"/>
                  </a:moveTo>
                  <a:cubicBezTo>
                    <a:pt x="385" y="22"/>
                    <a:pt x="491" y="127"/>
                    <a:pt x="491" y="256"/>
                  </a:cubicBezTo>
                  <a:cubicBezTo>
                    <a:pt x="491" y="386"/>
                    <a:pt x="385" y="491"/>
                    <a:pt x="256" y="491"/>
                  </a:cubicBezTo>
                  <a:cubicBezTo>
                    <a:pt x="127" y="491"/>
                    <a:pt x="21" y="386"/>
                    <a:pt x="21" y="256"/>
                  </a:cubicBezTo>
                  <a:cubicBezTo>
                    <a:pt x="21" y="127"/>
                    <a:pt x="127" y="22"/>
                    <a:pt x="256" y="22"/>
                  </a:cubicBezTo>
                  <a:moveTo>
                    <a:pt x="256" y="0"/>
                  </a:moveTo>
                  <a:cubicBezTo>
                    <a:pt x="115" y="0"/>
                    <a:pt x="0" y="115"/>
                    <a:pt x="0" y="256"/>
                  </a:cubicBezTo>
                  <a:cubicBezTo>
                    <a:pt x="0" y="398"/>
                    <a:pt x="115" y="512"/>
                    <a:pt x="256" y="512"/>
                  </a:cubicBezTo>
                  <a:cubicBezTo>
                    <a:pt x="397" y="512"/>
                    <a:pt x="512" y="398"/>
                    <a:pt x="512" y="256"/>
                  </a:cubicBezTo>
                  <a:cubicBezTo>
                    <a:pt x="512" y="115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69" name="직사각형 68"/>
          <p:cNvSpPr/>
          <p:nvPr/>
        </p:nvSpPr>
        <p:spPr>
          <a:xfrm>
            <a:off x="633977" y="1636336"/>
            <a:ext cx="6069723" cy="769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92D05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Block Holiday </a:t>
            </a:r>
          </a:p>
          <a:p>
            <a:pPr>
              <a:lnSpc>
                <a:spcPct val="150000"/>
              </a:lnSpc>
            </a:pPr>
            <a:r>
              <a:rPr lang="ko-KR" altLang="en-US" sz="11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임직원의 </a:t>
            </a:r>
            <a:r>
              <a:rPr lang="en-US" altLang="ko-KR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Work &amp; Life Balance</a:t>
            </a:r>
            <a:r>
              <a:rPr lang="ko-KR" altLang="en-US" sz="11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를 위한 휴가 사용 독려 </a:t>
            </a:r>
            <a:endParaRPr lang="en-US" altLang="ko-KR" sz="11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70" name="Group 309"/>
          <p:cNvGrpSpPr>
            <a:grpSpLocks noChangeAspect="1"/>
          </p:cNvGrpSpPr>
          <p:nvPr/>
        </p:nvGrpSpPr>
        <p:grpSpPr bwMode="auto">
          <a:xfrm>
            <a:off x="259833" y="5331652"/>
            <a:ext cx="288847" cy="288000"/>
            <a:chOff x="6585" y="1193"/>
            <a:chExt cx="341" cy="340"/>
          </a:xfrm>
          <a:solidFill>
            <a:srgbClr val="92D050"/>
          </a:solidFill>
        </p:grpSpPr>
        <p:sp>
          <p:nvSpPr>
            <p:cNvPr id="71" name="Freeform 310"/>
            <p:cNvSpPr>
              <a:spLocks noEditPoints="1"/>
            </p:cNvSpPr>
            <p:nvPr/>
          </p:nvSpPr>
          <p:spPr bwMode="auto">
            <a:xfrm>
              <a:off x="6648" y="1264"/>
              <a:ext cx="206" cy="205"/>
            </a:xfrm>
            <a:custGeom>
              <a:avLst/>
              <a:gdLst>
                <a:gd name="T0" fmla="*/ 117 w 309"/>
                <a:gd name="T1" fmla="*/ 309 h 309"/>
                <a:gd name="T2" fmla="*/ 116 w 309"/>
                <a:gd name="T3" fmla="*/ 309 h 309"/>
                <a:gd name="T4" fmla="*/ 108 w 309"/>
                <a:gd name="T5" fmla="*/ 304 h 309"/>
                <a:gd name="T6" fmla="*/ 68 w 309"/>
                <a:gd name="T7" fmla="*/ 242 h 309"/>
                <a:gd name="T8" fmla="*/ 5 w 309"/>
                <a:gd name="T9" fmla="*/ 201 h 309"/>
                <a:gd name="T10" fmla="*/ 1 w 309"/>
                <a:gd name="T11" fmla="*/ 194 h 309"/>
                <a:gd name="T12" fmla="*/ 4 w 309"/>
                <a:gd name="T13" fmla="*/ 185 h 309"/>
                <a:gd name="T14" fmla="*/ 26 w 309"/>
                <a:gd name="T15" fmla="*/ 163 h 309"/>
                <a:gd name="T16" fmla="*/ 37 w 309"/>
                <a:gd name="T17" fmla="*/ 161 h 309"/>
                <a:gd name="T18" fmla="*/ 84 w 309"/>
                <a:gd name="T19" fmla="*/ 180 h 309"/>
                <a:gd name="T20" fmla="*/ 121 w 309"/>
                <a:gd name="T21" fmla="*/ 143 h 309"/>
                <a:gd name="T22" fmla="*/ 17 w 309"/>
                <a:gd name="T23" fmla="*/ 86 h 309"/>
                <a:gd name="T24" fmla="*/ 11 w 309"/>
                <a:gd name="T25" fmla="*/ 78 h 309"/>
                <a:gd name="T26" fmla="*/ 14 w 309"/>
                <a:gd name="T27" fmla="*/ 69 h 309"/>
                <a:gd name="T28" fmla="*/ 37 w 309"/>
                <a:gd name="T29" fmla="*/ 46 h 309"/>
                <a:gd name="T30" fmla="*/ 48 w 309"/>
                <a:gd name="T31" fmla="*/ 43 h 309"/>
                <a:gd name="T32" fmla="*/ 177 w 309"/>
                <a:gd name="T33" fmla="*/ 87 h 309"/>
                <a:gd name="T34" fmla="*/ 233 w 309"/>
                <a:gd name="T35" fmla="*/ 31 h 309"/>
                <a:gd name="T36" fmla="*/ 234 w 309"/>
                <a:gd name="T37" fmla="*/ 30 h 309"/>
                <a:gd name="T38" fmla="*/ 294 w 309"/>
                <a:gd name="T39" fmla="*/ 16 h 309"/>
                <a:gd name="T40" fmla="*/ 279 w 309"/>
                <a:gd name="T41" fmla="*/ 75 h 309"/>
                <a:gd name="T42" fmla="*/ 278 w 309"/>
                <a:gd name="T43" fmla="*/ 76 h 309"/>
                <a:gd name="T44" fmla="*/ 223 w 309"/>
                <a:gd name="T45" fmla="*/ 132 h 309"/>
                <a:gd name="T46" fmla="*/ 266 w 309"/>
                <a:gd name="T47" fmla="*/ 261 h 309"/>
                <a:gd name="T48" fmla="*/ 263 w 309"/>
                <a:gd name="T49" fmla="*/ 272 h 309"/>
                <a:gd name="T50" fmla="*/ 241 w 309"/>
                <a:gd name="T51" fmla="*/ 295 h 309"/>
                <a:gd name="T52" fmla="*/ 232 w 309"/>
                <a:gd name="T53" fmla="*/ 298 h 309"/>
                <a:gd name="T54" fmla="*/ 224 w 309"/>
                <a:gd name="T55" fmla="*/ 292 h 309"/>
                <a:gd name="T56" fmla="*/ 167 w 309"/>
                <a:gd name="T57" fmla="*/ 188 h 309"/>
                <a:gd name="T58" fmla="*/ 130 w 309"/>
                <a:gd name="T59" fmla="*/ 225 h 309"/>
                <a:gd name="T60" fmla="*/ 149 w 309"/>
                <a:gd name="T61" fmla="*/ 272 h 309"/>
                <a:gd name="T62" fmla="*/ 146 w 309"/>
                <a:gd name="T63" fmla="*/ 284 h 309"/>
                <a:gd name="T64" fmla="*/ 124 w 309"/>
                <a:gd name="T65" fmla="*/ 306 h 309"/>
                <a:gd name="T66" fmla="*/ 117 w 309"/>
                <a:gd name="T67" fmla="*/ 309 h 309"/>
                <a:gd name="T68" fmla="*/ 28 w 309"/>
                <a:gd name="T69" fmla="*/ 191 h 309"/>
                <a:gd name="T70" fmla="*/ 81 w 309"/>
                <a:gd name="T71" fmla="*/ 225 h 309"/>
                <a:gd name="T72" fmla="*/ 84 w 309"/>
                <a:gd name="T73" fmla="*/ 228 h 309"/>
                <a:gd name="T74" fmla="*/ 119 w 309"/>
                <a:gd name="T75" fmla="*/ 281 h 309"/>
                <a:gd name="T76" fmla="*/ 126 w 309"/>
                <a:gd name="T77" fmla="*/ 274 h 309"/>
                <a:gd name="T78" fmla="*/ 107 w 309"/>
                <a:gd name="T79" fmla="*/ 226 h 309"/>
                <a:gd name="T80" fmla="*/ 110 w 309"/>
                <a:gd name="T81" fmla="*/ 215 h 309"/>
                <a:gd name="T82" fmla="*/ 161 w 309"/>
                <a:gd name="T83" fmla="*/ 163 h 309"/>
                <a:gd name="T84" fmla="*/ 171 w 309"/>
                <a:gd name="T85" fmla="*/ 160 h 309"/>
                <a:gd name="T86" fmla="*/ 178 w 309"/>
                <a:gd name="T87" fmla="*/ 165 h 309"/>
                <a:gd name="T88" fmla="*/ 236 w 309"/>
                <a:gd name="T89" fmla="*/ 270 h 309"/>
                <a:gd name="T90" fmla="*/ 244 w 309"/>
                <a:gd name="T91" fmla="*/ 262 h 309"/>
                <a:gd name="T92" fmla="*/ 200 w 309"/>
                <a:gd name="T93" fmla="*/ 132 h 309"/>
                <a:gd name="T94" fmla="*/ 203 w 309"/>
                <a:gd name="T95" fmla="*/ 121 h 309"/>
                <a:gd name="T96" fmla="*/ 263 w 309"/>
                <a:gd name="T97" fmla="*/ 62 h 309"/>
                <a:gd name="T98" fmla="*/ 278 w 309"/>
                <a:gd name="T99" fmla="*/ 31 h 309"/>
                <a:gd name="T100" fmla="*/ 248 w 309"/>
                <a:gd name="T101" fmla="*/ 47 h 309"/>
                <a:gd name="T102" fmla="*/ 188 w 309"/>
                <a:gd name="T103" fmla="*/ 106 h 309"/>
                <a:gd name="T104" fmla="*/ 177 w 309"/>
                <a:gd name="T105" fmla="*/ 109 h 309"/>
                <a:gd name="T106" fmla="*/ 47 w 309"/>
                <a:gd name="T107" fmla="*/ 66 h 309"/>
                <a:gd name="T108" fmla="*/ 40 w 309"/>
                <a:gd name="T109" fmla="*/ 74 h 309"/>
                <a:gd name="T110" fmla="*/ 144 w 309"/>
                <a:gd name="T111" fmla="*/ 131 h 309"/>
                <a:gd name="T112" fmla="*/ 149 w 309"/>
                <a:gd name="T113" fmla="*/ 139 h 309"/>
                <a:gd name="T114" fmla="*/ 146 w 309"/>
                <a:gd name="T115" fmla="*/ 148 h 309"/>
                <a:gd name="T116" fmla="*/ 94 w 309"/>
                <a:gd name="T117" fmla="*/ 200 h 309"/>
                <a:gd name="T118" fmla="*/ 83 w 309"/>
                <a:gd name="T119" fmla="*/ 202 h 309"/>
                <a:gd name="T120" fmla="*/ 36 w 309"/>
                <a:gd name="T121" fmla="*/ 183 h 309"/>
                <a:gd name="T122" fmla="*/ 28 w 309"/>
                <a:gd name="T123" fmla="*/ 19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09" h="309">
                  <a:moveTo>
                    <a:pt x="117" y="309"/>
                  </a:moveTo>
                  <a:cubicBezTo>
                    <a:pt x="117" y="309"/>
                    <a:pt x="116" y="309"/>
                    <a:pt x="116" y="309"/>
                  </a:cubicBezTo>
                  <a:cubicBezTo>
                    <a:pt x="113" y="308"/>
                    <a:pt x="110" y="307"/>
                    <a:pt x="108" y="304"/>
                  </a:cubicBezTo>
                  <a:cubicBezTo>
                    <a:pt x="68" y="242"/>
                    <a:pt x="68" y="242"/>
                    <a:pt x="68" y="242"/>
                  </a:cubicBezTo>
                  <a:cubicBezTo>
                    <a:pt x="5" y="201"/>
                    <a:pt x="5" y="201"/>
                    <a:pt x="5" y="201"/>
                  </a:cubicBezTo>
                  <a:cubicBezTo>
                    <a:pt x="3" y="200"/>
                    <a:pt x="1" y="197"/>
                    <a:pt x="1" y="194"/>
                  </a:cubicBezTo>
                  <a:cubicBezTo>
                    <a:pt x="0" y="190"/>
                    <a:pt x="1" y="187"/>
                    <a:pt x="4" y="185"/>
                  </a:cubicBezTo>
                  <a:cubicBezTo>
                    <a:pt x="26" y="163"/>
                    <a:pt x="26" y="163"/>
                    <a:pt x="26" y="163"/>
                  </a:cubicBezTo>
                  <a:cubicBezTo>
                    <a:pt x="29" y="160"/>
                    <a:pt x="33" y="159"/>
                    <a:pt x="37" y="161"/>
                  </a:cubicBezTo>
                  <a:cubicBezTo>
                    <a:pt x="84" y="180"/>
                    <a:pt x="84" y="180"/>
                    <a:pt x="84" y="180"/>
                  </a:cubicBezTo>
                  <a:cubicBezTo>
                    <a:pt x="121" y="143"/>
                    <a:pt x="121" y="143"/>
                    <a:pt x="121" y="143"/>
                  </a:cubicBezTo>
                  <a:cubicBezTo>
                    <a:pt x="17" y="86"/>
                    <a:pt x="17" y="86"/>
                    <a:pt x="17" y="86"/>
                  </a:cubicBezTo>
                  <a:cubicBezTo>
                    <a:pt x="14" y="84"/>
                    <a:pt x="12" y="81"/>
                    <a:pt x="11" y="78"/>
                  </a:cubicBezTo>
                  <a:cubicBezTo>
                    <a:pt x="11" y="74"/>
                    <a:pt x="12" y="71"/>
                    <a:pt x="14" y="69"/>
                  </a:cubicBezTo>
                  <a:cubicBezTo>
                    <a:pt x="37" y="46"/>
                    <a:pt x="37" y="46"/>
                    <a:pt x="37" y="46"/>
                  </a:cubicBezTo>
                  <a:cubicBezTo>
                    <a:pt x="40" y="43"/>
                    <a:pt x="44" y="42"/>
                    <a:pt x="48" y="43"/>
                  </a:cubicBezTo>
                  <a:cubicBezTo>
                    <a:pt x="177" y="87"/>
                    <a:pt x="177" y="87"/>
                    <a:pt x="177" y="87"/>
                  </a:cubicBezTo>
                  <a:cubicBezTo>
                    <a:pt x="233" y="31"/>
                    <a:pt x="233" y="31"/>
                    <a:pt x="233" y="31"/>
                  </a:cubicBezTo>
                  <a:cubicBezTo>
                    <a:pt x="233" y="31"/>
                    <a:pt x="234" y="30"/>
                    <a:pt x="234" y="30"/>
                  </a:cubicBezTo>
                  <a:cubicBezTo>
                    <a:pt x="247" y="20"/>
                    <a:pt x="278" y="0"/>
                    <a:pt x="294" y="16"/>
                  </a:cubicBezTo>
                  <a:cubicBezTo>
                    <a:pt x="309" y="32"/>
                    <a:pt x="289" y="63"/>
                    <a:pt x="279" y="75"/>
                  </a:cubicBezTo>
                  <a:cubicBezTo>
                    <a:pt x="279" y="75"/>
                    <a:pt x="279" y="76"/>
                    <a:pt x="278" y="76"/>
                  </a:cubicBezTo>
                  <a:cubicBezTo>
                    <a:pt x="223" y="132"/>
                    <a:pt x="223" y="132"/>
                    <a:pt x="223" y="132"/>
                  </a:cubicBezTo>
                  <a:cubicBezTo>
                    <a:pt x="266" y="261"/>
                    <a:pt x="266" y="261"/>
                    <a:pt x="266" y="261"/>
                  </a:cubicBezTo>
                  <a:cubicBezTo>
                    <a:pt x="267" y="265"/>
                    <a:pt x="266" y="269"/>
                    <a:pt x="263" y="272"/>
                  </a:cubicBezTo>
                  <a:cubicBezTo>
                    <a:pt x="241" y="295"/>
                    <a:pt x="241" y="295"/>
                    <a:pt x="241" y="295"/>
                  </a:cubicBezTo>
                  <a:cubicBezTo>
                    <a:pt x="238" y="297"/>
                    <a:pt x="235" y="298"/>
                    <a:pt x="232" y="298"/>
                  </a:cubicBezTo>
                  <a:cubicBezTo>
                    <a:pt x="228" y="297"/>
                    <a:pt x="225" y="295"/>
                    <a:pt x="224" y="292"/>
                  </a:cubicBezTo>
                  <a:cubicBezTo>
                    <a:pt x="167" y="188"/>
                    <a:pt x="167" y="188"/>
                    <a:pt x="167" y="188"/>
                  </a:cubicBezTo>
                  <a:cubicBezTo>
                    <a:pt x="130" y="225"/>
                    <a:pt x="130" y="225"/>
                    <a:pt x="130" y="225"/>
                  </a:cubicBezTo>
                  <a:cubicBezTo>
                    <a:pt x="149" y="272"/>
                    <a:pt x="149" y="272"/>
                    <a:pt x="149" y="272"/>
                  </a:cubicBezTo>
                  <a:cubicBezTo>
                    <a:pt x="150" y="276"/>
                    <a:pt x="149" y="281"/>
                    <a:pt x="146" y="284"/>
                  </a:cubicBezTo>
                  <a:cubicBezTo>
                    <a:pt x="124" y="306"/>
                    <a:pt x="124" y="306"/>
                    <a:pt x="124" y="306"/>
                  </a:cubicBezTo>
                  <a:cubicBezTo>
                    <a:pt x="122" y="308"/>
                    <a:pt x="120" y="309"/>
                    <a:pt x="117" y="309"/>
                  </a:cubicBezTo>
                  <a:close/>
                  <a:moveTo>
                    <a:pt x="28" y="191"/>
                  </a:moveTo>
                  <a:cubicBezTo>
                    <a:pt x="81" y="225"/>
                    <a:pt x="81" y="225"/>
                    <a:pt x="81" y="225"/>
                  </a:cubicBezTo>
                  <a:cubicBezTo>
                    <a:pt x="82" y="226"/>
                    <a:pt x="84" y="227"/>
                    <a:pt x="84" y="228"/>
                  </a:cubicBezTo>
                  <a:cubicBezTo>
                    <a:pt x="119" y="281"/>
                    <a:pt x="119" y="281"/>
                    <a:pt x="119" y="281"/>
                  </a:cubicBezTo>
                  <a:cubicBezTo>
                    <a:pt x="126" y="274"/>
                    <a:pt x="126" y="274"/>
                    <a:pt x="126" y="274"/>
                  </a:cubicBezTo>
                  <a:cubicBezTo>
                    <a:pt x="107" y="226"/>
                    <a:pt x="107" y="226"/>
                    <a:pt x="107" y="226"/>
                  </a:cubicBezTo>
                  <a:cubicBezTo>
                    <a:pt x="106" y="222"/>
                    <a:pt x="107" y="218"/>
                    <a:pt x="110" y="215"/>
                  </a:cubicBezTo>
                  <a:cubicBezTo>
                    <a:pt x="161" y="163"/>
                    <a:pt x="161" y="163"/>
                    <a:pt x="161" y="163"/>
                  </a:cubicBezTo>
                  <a:cubicBezTo>
                    <a:pt x="164" y="161"/>
                    <a:pt x="167" y="159"/>
                    <a:pt x="171" y="160"/>
                  </a:cubicBezTo>
                  <a:cubicBezTo>
                    <a:pt x="174" y="160"/>
                    <a:pt x="177" y="162"/>
                    <a:pt x="178" y="165"/>
                  </a:cubicBezTo>
                  <a:cubicBezTo>
                    <a:pt x="236" y="270"/>
                    <a:pt x="236" y="270"/>
                    <a:pt x="236" y="270"/>
                  </a:cubicBezTo>
                  <a:cubicBezTo>
                    <a:pt x="244" y="262"/>
                    <a:pt x="244" y="262"/>
                    <a:pt x="244" y="262"/>
                  </a:cubicBezTo>
                  <a:cubicBezTo>
                    <a:pt x="200" y="132"/>
                    <a:pt x="200" y="132"/>
                    <a:pt x="200" y="132"/>
                  </a:cubicBezTo>
                  <a:cubicBezTo>
                    <a:pt x="199" y="129"/>
                    <a:pt x="200" y="124"/>
                    <a:pt x="203" y="121"/>
                  </a:cubicBezTo>
                  <a:cubicBezTo>
                    <a:pt x="263" y="62"/>
                    <a:pt x="263" y="62"/>
                    <a:pt x="263" y="62"/>
                  </a:cubicBezTo>
                  <a:cubicBezTo>
                    <a:pt x="271" y="50"/>
                    <a:pt x="278" y="37"/>
                    <a:pt x="278" y="31"/>
                  </a:cubicBezTo>
                  <a:cubicBezTo>
                    <a:pt x="273" y="31"/>
                    <a:pt x="259" y="38"/>
                    <a:pt x="248" y="47"/>
                  </a:cubicBezTo>
                  <a:cubicBezTo>
                    <a:pt x="188" y="106"/>
                    <a:pt x="188" y="106"/>
                    <a:pt x="188" y="106"/>
                  </a:cubicBezTo>
                  <a:cubicBezTo>
                    <a:pt x="185" y="109"/>
                    <a:pt x="181" y="110"/>
                    <a:pt x="177" y="109"/>
                  </a:cubicBezTo>
                  <a:cubicBezTo>
                    <a:pt x="47" y="66"/>
                    <a:pt x="47" y="66"/>
                    <a:pt x="47" y="66"/>
                  </a:cubicBezTo>
                  <a:cubicBezTo>
                    <a:pt x="40" y="74"/>
                    <a:pt x="40" y="74"/>
                    <a:pt x="40" y="74"/>
                  </a:cubicBezTo>
                  <a:cubicBezTo>
                    <a:pt x="144" y="131"/>
                    <a:pt x="144" y="131"/>
                    <a:pt x="144" y="131"/>
                  </a:cubicBezTo>
                  <a:cubicBezTo>
                    <a:pt x="147" y="133"/>
                    <a:pt x="149" y="135"/>
                    <a:pt x="149" y="139"/>
                  </a:cubicBezTo>
                  <a:cubicBezTo>
                    <a:pt x="150" y="142"/>
                    <a:pt x="149" y="145"/>
                    <a:pt x="146" y="148"/>
                  </a:cubicBezTo>
                  <a:cubicBezTo>
                    <a:pt x="94" y="200"/>
                    <a:pt x="94" y="200"/>
                    <a:pt x="94" y="200"/>
                  </a:cubicBezTo>
                  <a:cubicBezTo>
                    <a:pt x="91" y="203"/>
                    <a:pt x="87" y="204"/>
                    <a:pt x="83" y="202"/>
                  </a:cubicBezTo>
                  <a:cubicBezTo>
                    <a:pt x="36" y="183"/>
                    <a:pt x="36" y="183"/>
                    <a:pt x="36" y="183"/>
                  </a:cubicBezTo>
                  <a:lnTo>
                    <a:pt x="28" y="1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72" name="Freeform 311"/>
            <p:cNvSpPr>
              <a:spLocks noEditPoints="1"/>
            </p:cNvSpPr>
            <p:nvPr/>
          </p:nvSpPr>
          <p:spPr bwMode="auto">
            <a:xfrm>
              <a:off x="6585" y="1193"/>
              <a:ext cx="341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73" name="직사각형 72"/>
          <p:cNvSpPr/>
          <p:nvPr/>
        </p:nvSpPr>
        <p:spPr>
          <a:xfrm>
            <a:off x="648344" y="2247963"/>
            <a:ext cx="6069723" cy="769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200" b="1" dirty="0">
                <a:solidFill>
                  <a:srgbClr val="92D050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사내 </a:t>
            </a:r>
            <a:r>
              <a:rPr lang="en-US" altLang="ko-KR" sz="1200" b="1" dirty="0">
                <a:solidFill>
                  <a:srgbClr val="92D05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Cafeteria </a:t>
            </a:r>
            <a:r>
              <a:rPr lang="ko-KR" altLang="en-US" sz="1200" b="1" dirty="0">
                <a:solidFill>
                  <a:srgbClr val="92D050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운영 </a:t>
            </a:r>
            <a:endParaRPr lang="en-US" altLang="ko-KR" sz="1200" b="1" dirty="0">
              <a:solidFill>
                <a:srgbClr val="92D05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저렴한 가격으로 다양한 간식 및 음료 제공  </a:t>
            </a:r>
            <a:endParaRPr lang="en-US" altLang="ko-KR" sz="11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635734" y="2857363"/>
            <a:ext cx="6069723" cy="769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en-US" altLang="ko-KR" sz="1200" b="1" dirty="0">
                <a:solidFill>
                  <a:srgbClr val="92D05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Flexible Time </a:t>
            </a:r>
          </a:p>
          <a:p>
            <a:pPr>
              <a:lnSpc>
                <a:spcPct val="150000"/>
              </a:lnSpc>
            </a:pPr>
            <a:r>
              <a:rPr lang="ko-KR" altLang="en-US" sz="11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출근 거리</a:t>
            </a:r>
            <a:r>
              <a:rPr lang="en-US" altLang="ko-KR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ko-KR" altLang="en-US" sz="11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육아</a:t>
            </a:r>
            <a:r>
              <a:rPr lang="en-US" altLang="ko-KR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ko-KR" altLang="en-US" sz="11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등 개인생활을 고려한 </a:t>
            </a:r>
            <a:r>
              <a:rPr lang="ko-KR" altLang="en-US" sz="1100" dirty="0" err="1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유연근무</a:t>
            </a:r>
            <a:r>
              <a:rPr lang="ko-KR" altLang="en-US" sz="11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 시간제</a:t>
            </a:r>
            <a:endParaRPr lang="en-US" altLang="ko-KR" sz="11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grpSp>
        <p:nvGrpSpPr>
          <p:cNvPr id="76" name="Group 40"/>
          <p:cNvGrpSpPr>
            <a:grpSpLocks noChangeAspect="1"/>
          </p:cNvGrpSpPr>
          <p:nvPr/>
        </p:nvGrpSpPr>
        <p:grpSpPr bwMode="auto">
          <a:xfrm>
            <a:off x="260680" y="3000590"/>
            <a:ext cx="288000" cy="288000"/>
            <a:chOff x="880" y="418"/>
            <a:chExt cx="3635" cy="3635"/>
          </a:xfrm>
          <a:solidFill>
            <a:srgbClr val="92D050"/>
          </a:solidFill>
        </p:grpSpPr>
        <p:sp>
          <p:nvSpPr>
            <p:cNvPr id="77" name="Freeform 41"/>
            <p:cNvSpPr>
              <a:spLocks noEditPoints="1"/>
            </p:cNvSpPr>
            <p:nvPr/>
          </p:nvSpPr>
          <p:spPr bwMode="auto">
            <a:xfrm>
              <a:off x="880" y="418"/>
              <a:ext cx="3635" cy="3635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78" name="Freeform 42"/>
            <p:cNvSpPr>
              <a:spLocks noEditPoints="1"/>
            </p:cNvSpPr>
            <p:nvPr/>
          </p:nvSpPr>
          <p:spPr bwMode="auto">
            <a:xfrm>
              <a:off x="1753" y="1270"/>
              <a:ext cx="1889" cy="2023"/>
            </a:xfrm>
            <a:custGeom>
              <a:avLst/>
              <a:gdLst>
                <a:gd name="T0" fmla="*/ 250 w 266"/>
                <a:gd name="T1" fmla="*/ 146 h 285"/>
                <a:gd name="T2" fmla="*/ 133 w 266"/>
                <a:gd name="T3" fmla="*/ 29 h 285"/>
                <a:gd name="T4" fmla="*/ 15 w 266"/>
                <a:gd name="T5" fmla="*/ 146 h 285"/>
                <a:gd name="T6" fmla="*/ 55 w 266"/>
                <a:gd name="T7" fmla="*/ 234 h 285"/>
                <a:gd name="T8" fmla="*/ 38 w 266"/>
                <a:gd name="T9" fmla="*/ 270 h 285"/>
                <a:gd name="T10" fmla="*/ 43 w 266"/>
                <a:gd name="T11" fmla="*/ 284 h 285"/>
                <a:gd name="T12" fmla="*/ 47 w 266"/>
                <a:gd name="T13" fmla="*/ 285 h 285"/>
                <a:gd name="T14" fmla="*/ 57 w 266"/>
                <a:gd name="T15" fmla="*/ 279 h 285"/>
                <a:gd name="T16" fmla="*/ 73 w 266"/>
                <a:gd name="T17" fmla="*/ 247 h 285"/>
                <a:gd name="T18" fmla="*/ 133 w 266"/>
                <a:gd name="T19" fmla="*/ 264 h 285"/>
                <a:gd name="T20" fmla="*/ 192 w 266"/>
                <a:gd name="T21" fmla="*/ 247 h 285"/>
                <a:gd name="T22" fmla="*/ 208 w 266"/>
                <a:gd name="T23" fmla="*/ 279 h 285"/>
                <a:gd name="T24" fmla="*/ 218 w 266"/>
                <a:gd name="T25" fmla="*/ 285 h 285"/>
                <a:gd name="T26" fmla="*/ 223 w 266"/>
                <a:gd name="T27" fmla="*/ 284 h 285"/>
                <a:gd name="T28" fmla="*/ 228 w 266"/>
                <a:gd name="T29" fmla="*/ 270 h 285"/>
                <a:gd name="T30" fmla="*/ 210 w 266"/>
                <a:gd name="T31" fmla="*/ 234 h 285"/>
                <a:gd name="T32" fmla="*/ 250 w 266"/>
                <a:gd name="T33" fmla="*/ 146 h 285"/>
                <a:gd name="T34" fmla="*/ 37 w 266"/>
                <a:gd name="T35" fmla="*/ 146 h 285"/>
                <a:gd name="T36" fmla="*/ 133 w 266"/>
                <a:gd name="T37" fmla="*/ 50 h 285"/>
                <a:gd name="T38" fmla="*/ 229 w 266"/>
                <a:gd name="T39" fmla="*/ 146 h 285"/>
                <a:gd name="T40" fmla="*/ 133 w 266"/>
                <a:gd name="T41" fmla="*/ 242 h 285"/>
                <a:gd name="T42" fmla="*/ 37 w 266"/>
                <a:gd name="T43" fmla="*/ 146 h 285"/>
                <a:gd name="T44" fmla="*/ 162 w 266"/>
                <a:gd name="T45" fmla="*/ 128 h 285"/>
                <a:gd name="T46" fmla="*/ 161 w 266"/>
                <a:gd name="T47" fmla="*/ 143 h 285"/>
                <a:gd name="T48" fmla="*/ 140 w 266"/>
                <a:gd name="T49" fmla="*/ 164 h 285"/>
                <a:gd name="T50" fmla="*/ 140 w 266"/>
                <a:gd name="T51" fmla="*/ 164 h 285"/>
                <a:gd name="T52" fmla="*/ 133 w 266"/>
                <a:gd name="T53" fmla="*/ 167 h 285"/>
                <a:gd name="T54" fmla="*/ 125 w 266"/>
                <a:gd name="T55" fmla="*/ 164 h 285"/>
                <a:gd name="T56" fmla="*/ 83 w 266"/>
                <a:gd name="T57" fmla="*/ 122 h 285"/>
                <a:gd name="T58" fmla="*/ 82 w 266"/>
                <a:gd name="T59" fmla="*/ 107 h 285"/>
                <a:gd name="T60" fmla="*/ 97 w 266"/>
                <a:gd name="T61" fmla="*/ 107 h 285"/>
                <a:gd name="T62" fmla="*/ 133 w 266"/>
                <a:gd name="T63" fmla="*/ 141 h 285"/>
                <a:gd name="T64" fmla="*/ 147 w 266"/>
                <a:gd name="T65" fmla="*/ 128 h 285"/>
                <a:gd name="T66" fmla="*/ 162 w 266"/>
                <a:gd name="T67" fmla="*/ 128 h 285"/>
                <a:gd name="T68" fmla="*/ 16 w 266"/>
                <a:gd name="T69" fmla="*/ 82 h 285"/>
                <a:gd name="T70" fmla="*/ 8 w 266"/>
                <a:gd name="T71" fmla="*/ 79 h 285"/>
                <a:gd name="T72" fmla="*/ 0 w 266"/>
                <a:gd name="T73" fmla="*/ 58 h 285"/>
                <a:gd name="T74" fmla="*/ 8 w 266"/>
                <a:gd name="T75" fmla="*/ 38 h 285"/>
                <a:gd name="T76" fmla="*/ 35 w 266"/>
                <a:gd name="T77" fmla="*/ 11 h 285"/>
                <a:gd name="T78" fmla="*/ 76 w 266"/>
                <a:gd name="T79" fmla="*/ 11 h 285"/>
                <a:gd name="T80" fmla="*/ 76 w 266"/>
                <a:gd name="T81" fmla="*/ 26 h 285"/>
                <a:gd name="T82" fmla="*/ 61 w 266"/>
                <a:gd name="T83" fmla="*/ 26 h 285"/>
                <a:gd name="T84" fmla="*/ 50 w 266"/>
                <a:gd name="T85" fmla="*/ 26 h 285"/>
                <a:gd name="T86" fmla="*/ 23 w 266"/>
                <a:gd name="T87" fmla="*/ 53 h 285"/>
                <a:gd name="T88" fmla="*/ 21 w 266"/>
                <a:gd name="T89" fmla="*/ 58 h 285"/>
                <a:gd name="T90" fmla="*/ 23 w 266"/>
                <a:gd name="T91" fmla="*/ 64 h 285"/>
                <a:gd name="T92" fmla="*/ 23 w 266"/>
                <a:gd name="T93" fmla="*/ 79 h 285"/>
                <a:gd name="T94" fmla="*/ 16 w 266"/>
                <a:gd name="T95" fmla="*/ 82 h 285"/>
                <a:gd name="T96" fmla="*/ 266 w 266"/>
                <a:gd name="T97" fmla="*/ 58 h 285"/>
                <a:gd name="T98" fmla="*/ 257 w 266"/>
                <a:gd name="T99" fmla="*/ 79 h 285"/>
                <a:gd name="T100" fmla="*/ 249 w 266"/>
                <a:gd name="T101" fmla="*/ 82 h 285"/>
                <a:gd name="T102" fmla="*/ 242 w 266"/>
                <a:gd name="T103" fmla="*/ 79 h 285"/>
                <a:gd name="T104" fmla="*/ 242 w 266"/>
                <a:gd name="T105" fmla="*/ 64 h 285"/>
                <a:gd name="T106" fmla="*/ 244 w 266"/>
                <a:gd name="T107" fmla="*/ 58 h 285"/>
                <a:gd name="T108" fmla="*/ 242 w 266"/>
                <a:gd name="T109" fmla="*/ 53 h 285"/>
                <a:gd name="T110" fmla="*/ 216 w 266"/>
                <a:gd name="T111" fmla="*/ 26 h 285"/>
                <a:gd name="T112" fmla="*/ 204 w 266"/>
                <a:gd name="T113" fmla="*/ 26 h 285"/>
                <a:gd name="T114" fmla="*/ 189 w 266"/>
                <a:gd name="T115" fmla="*/ 26 h 285"/>
                <a:gd name="T116" fmla="*/ 189 w 266"/>
                <a:gd name="T117" fmla="*/ 11 h 285"/>
                <a:gd name="T118" fmla="*/ 231 w 266"/>
                <a:gd name="T119" fmla="*/ 11 h 285"/>
                <a:gd name="T120" fmla="*/ 257 w 266"/>
                <a:gd name="T121" fmla="*/ 38 h 285"/>
                <a:gd name="T122" fmla="*/ 266 w 266"/>
                <a:gd name="T123" fmla="*/ 58 h 2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6" h="285">
                  <a:moveTo>
                    <a:pt x="250" y="146"/>
                  </a:moveTo>
                  <a:cubicBezTo>
                    <a:pt x="250" y="82"/>
                    <a:pt x="197" y="29"/>
                    <a:pt x="133" y="29"/>
                  </a:cubicBezTo>
                  <a:cubicBezTo>
                    <a:pt x="68" y="29"/>
                    <a:pt x="15" y="82"/>
                    <a:pt x="15" y="146"/>
                  </a:cubicBezTo>
                  <a:cubicBezTo>
                    <a:pt x="15" y="181"/>
                    <a:pt x="31" y="213"/>
                    <a:pt x="55" y="234"/>
                  </a:cubicBezTo>
                  <a:cubicBezTo>
                    <a:pt x="38" y="270"/>
                    <a:pt x="38" y="270"/>
                    <a:pt x="38" y="270"/>
                  </a:cubicBezTo>
                  <a:cubicBezTo>
                    <a:pt x="35" y="275"/>
                    <a:pt x="37" y="281"/>
                    <a:pt x="43" y="284"/>
                  </a:cubicBezTo>
                  <a:cubicBezTo>
                    <a:pt x="44" y="285"/>
                    <a:pt x="46" y="285"/>
                    <a:pt x="47" y="285"/>
                  </a:cubicBezTo>
                  <a:cubicBezTo>
                    <a:pt x="51" y="285"/>
                    <a:pt x="55" y="283"/>
                    <a:pt x="57" y="279"/>
                  </a:cubicBezTo>
                  <a:cubicBezTo>
                    <a:pt x="73" y="247"/>
                    <a:pt x="73" y="247"/>
                    <a:pt x="73" y="247"/>
                  </a:cubicBezTo>
                  <a:cubicBezTo>
                    <a:pt x="90" y="258"/>
                    <a:pt x="111" y="264"/>
                    <a:pt x="133" y="264"/>
                  </a:cubicBezTo>
                  <a:cubicBezTo>
                    <a:pt x="155" y="264"/>
                    <a:pt x="175" y="258"/>
                    <a:pt x="192" y="247"/>
                  </a:cubicBezTo>
                  <a:cubicBezTo>
                    <a:pt x="208" y="279"/>
                    <a:pt x="208" y="279"/>
                    <a:pt x="208" y="279"/>
                  </a:cubicBezTo>
                  <a:cubicBezTo>
                    <a:pt x="210" y="283"/>
                    <a:pt x="214" y="285"/>
                    <a:pt x="218" y="285"/>
                  </a:cubicBezTo>
                  <a:cubicBezTo>
                    <a:pt x="220" y="285"/>
                    <a:pt x="221" y="285"/>
                    <a:pt x="223" y="284"/>
                  </a:cubicBezTo>
                  <a:cubicBezTo>
                    <a:pt x="228" y="281"/>
                    <a:pt x="230" y="275"/>
                    <a:pt x="228" y="270"/>
                  </a:cubicBezTo>
                  <a:cubicBezTo>
                    <a:pt x="210" y="234"/>
                    <a:pt x="210" y="234"/>
                    <a:pt x="210" y="234"/>
                  </a:cubicBezTo>
                  <a:cubicBezTo>
                    <a:pt x="234" y="213"/>
                    <a:pt x="250" y="181"/>
                    <a:pt x="250" y="146"/>
                  </a:cubicBezTo>
                  <a:close/>
                  <a:moveTo>
                    <a:pt x="37" y="146"/>
                  </a:moveTo>
                  <a:cubicBezTo>
                    <a:pt x="37" y="93"/>
                    <a:pt x="80" y="50"/>
                    <a:pt x="133" y="50"/>
                  </a:cubicBezTo>
                  <a:cubicBezTo>
                    <a:pt x="186" y="50"/>
                    <a:pt x="229" y="93"/>
                    <a:pt x="229" y="146"/>
                  </a:cubicBezTo>
                  <a:cubicBezTo>
                    <a:pt x="229" y="199"/>
                    <a:pt x="186" y="242"/>
                    <a:pt x="133" y="242"/>
                  </a:cubicBezTo>
                  <a:cubicBezTo>
                    <a:pt x="80" y="242"/>
                    <a:pt x="37" y="199"/>
                    <a:pt x="37" y="146"/>
                  </a:cubicBezTo>
                  <a:close/>
                  <a:moveTo>
                    <a:pt x="162" y="128"/>
                  </a:moveTo>
                  <a:cubicBezTo>
                    <a:pt x="166" y="133"/>
                    <a:pt x="166" y="139"/>
                    <a:pt x="161" y="143"/>
                  </a:cubicBezTo>
                  <a:cubicBezTo>
                    <a:pt x="140" y="164"/>
                    <a:pt x="140" y="164"/>
                    <a:pt x="140" y="164"/>
                  </a:cubicBezTo>
                  <a:cubicBezTo>
                    <a:pt x="140" y="164"/>
                    <a:pt x="140" y="164"/>
                    <a:pt x="140" y="164"/>
                  </a:cubicBezTo>
                  <a:cubicBezTo>
                    <a:pt x="138" y="166"/>
                    <a:pt x="135" y="167"/>
                    <a:pt x="133" y="167"/>
                  </a:cubicBezTo>
                  <a:cubicBezTo>
                    <a:pt x="130" y="167"/>
                    <a:pt x="127" y="166"/>
                    <a:pt x="125" y="164"/>
                  </a:cubicBezTo>
                  <a:cubicBezTo>
                    <a:pt x="83" y="122"/>
                    <a:pt x="83" y="122"/>
                    <a:pt x="83" y="122"/>
                  </a:cubicBezTo>
                  <a:cubicBezTo>
                    <a:pt x="78" y="118"/>
                    <a:pt x="78" y="111"/>
                    <a:pt x="82" y="107"/>
                  </a:cubicBezTo>
                  <a:cubicBezTo>
                    <a:pt x="87" y="103"/>
                    <a:pt x="93" y="103"/>
                    <a:pt x="97" y="107"/>
                  </a:cubicBezTo>
                  <a:cubicBezTo>
                    <a:pt x="133" y="141"/>
                    <a:pt x="133" y="141"/>
                    <a:pt x="133" y="141"/>
                  </a:cubicBezTo>
                  <a:cubicBezTo>
                    <a:pt x="147" y="128"/>
                    <a:pt x="147" y="128"/>
                    <a:pt x="147" y="128"/>
                  </a:cubicBezTo>
                  <a:cubicBezTo>
                    <a:pt x="151" y="124"/>
                    <a:pt x="158" y="124"/>
                    <a:pt x="162" y="128"/>
                  </a:cubicBezTo>
                  <a:close/>
                  <a:moveTo>
                    <a:pt x="16" y="82"/>
                  </a:moveTo>
                  <a:cubicBezTo>
                    <a:pt x="13" y="82"/>
                    <a:pt x="10" y="81"/>
                    <a:pt x="8" y="79"/>
                  </a:cubicBezTo>
                  <a:cubicBezTo>
                    <a:pt x="3" y="74"/>
                    <a:pt x="0" y="66"/>
                    <a:pt x="0" y="58"/>
                  </a:cubicBezTo>
                  <a:cubicBezTo>
                    <a:pt x="0" y="51"/>
                    <a:pt x="3" y="43"/>
                    <a:pt x="8" y="38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46" y="0"/>
                    <a:pt x="65" y="0"/>
                    <a:pt x="76" y="11"/>
                  </a:cubicBezTo>
                  <a:cubicBezTo>
                    <a:pt x="80" y="15"/>
                    <a:pt x="80" y="22"/>
                    <a:pt x="76" y="26"/>
                  </a:cubicBezTo>
                  <a:cubicBezTo>
                    <a:pt x="72" y="31"/>
                    <a:pt x="65" y="31"/>
                    <a:pt x="61" y="26"/>
                  </a:cubicBezTo>
                  <a:cubicBezTo>
                    <a:pt x="58" y="23"/>
                    <a:pt x="53" y="23"/>
                    <a:pt x="50" y="26"/>
                  </a:cubicBezTo>
                  <a:cubicBezTo>
                    <a:pt x="23" y="53"/>
                    <a:pt x="23" y="53"/>
                    <a:pt x="23" y="53"/>
                  </a:cubicBezTo>
                  <a:cubicBezTo>
                    <a:pt x="22" y="54"/>
                    <a:pt x="21" y="56"/>
                    <a:pt x="21" y="58"/>
                  </a:cubicBezTo>
                  <a:cubicBezTo>
                    <a:pt x="21" y="61"/>
                    <a:pt x="22" y="63"/>
                    <a:pt x="23" y="64"/>
                  </a:cubicBezTo>
                  <a:cubicBezTo>
                    <a:pt x="28" y="68"/>
                    <a:pt x="28" y="75"/>
                    <a:pt x="23" y="79"/>
                  </a:cubicBezTo>
                  <a:cubicBezTo>
                    <a:pt x="21" y="81"/>
                    <a:pt x="19" y="82"/>
                    <a:pt x="16" y="82"/>
                  </a:cubicBezTo>
                  <a:close/>
                  <a:moveTo>
                    <a:pt x="266" y="58"/>
                  </a:moveTo>
                  <a:cubicBezTo>
                    <a:pt x="266" y="66"/>
                    <a:pt x="263" y="74"/>
                    <a:pt x="257" y="79"/>
                  </a:cubicBezTo>
                  <a:cubicBezTo>
                    <a:pt x="255" y="81"/>
                    <a:pt x="252" y="82"/>
                    <a:pt x="249" y="82"/>
                  </a:cubicBezTo>
                  <a:cubicBezTo>
                    <a:pt x="247" y="82"/>
                    <a:pt x="244" y="81"/>
                    <a:pt x="242" y="79"/>
                  </a:cubicBezTo>
                  <a:cubicBezTo>
                    <a:pt x="238" y="75"/>
                    <a:pt x="238" y="68"/>
                    <a:pt x="242" y="64"/>
                  </a:cubicBezTo>
                  <a:cubicBezTo>
                    <a:pt x="243" y="63"/>
                    <a:pt x="244" y="61"/>
                    <a:pt x="244" y="58"/>
                  </a:cubicBezTo>
                  <a:cubicBezTo>
                    <a:pt x="244" y="56"/>
                    <a:pt x="243" y="54"/>
                    <a:pt x="242" y="53"/>
                  </a:cubicBezTo>
                  <a:cubicBezTo>
                    <a:pt x="216" y="26"/>
                    <a:pt x="216" y="26"/>
                    <a:pt x="216" y="26"/>
                  </a:cubicBezTo>
                  <a:cubicBezTo>
                    <a:pt x="212" y="23"/>
                    <a:pt x="207" y="23"/>
                    <a:pt x="204" y="26"/>
                  </a:cubicBezTo>
                  <a:cubicBezTo>
                    <a:pt x="200" y="31"/>
                    <a:pt x="193" y="31"/>
                    <a:pt x="189" y="26"/>
                  </a:cubicBezTo>
                  <a:cubicBezTo>
                    <a:pt x="185" y="22"/>
                    <a:pt x="185" y="15"/>
                    <a:pt x="189" y="11"/>
                  </a:cubicBezTo>
                  <a:cubicBezTo>
                    <a:pt x="201" y="0"/>
                    <a:pt x="219" y="0"/>
                    <a:pt x="231" y="11"/>
                  </a:cubicBezTo>
                  <a:cubicBezTo>
                    <a:pt x="257" y="38"/>
                    <a:pt x="257" y="38"/>
                    <a:pt x="257" y="38"/>
                  </a:cubicBezTo>
                  <a:cubicBezTo>
                    <a:pt x="263" y="43"/>
                    <a:pt x="266" y="51"/>
                    <a:pt x="266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79" name="Freeform 386"/>
          <p:cNvSpPr>
            <a:spLocks noChangeAspect="1" noEditPoints="1"/>
          </p:cNvSpPr>
          <p:nvPr/>
        </p:nvSpPr>
        <p:spPr bwMode="auto">
          <a:xfrm>
            <a:off x="261524" y="3567875"/>
            <a:ext cx="287156" cy="288000"/>
          </a:xfrm>
          <a:custGeom>
            <a:avLst/>
            <a:gdLst>
              <a:gd name="T0" fmla="*/ 256 w 512"/>
              <a:gd name="T1" fmla="*/ 21 h 512"/>
              <a:gd name="T2" fmla="*/ 490 w 512"/>
              <a:gd name="T3" fmla="*/ 256 h 512"/>
              <a:gd name="T4" fmla="*/ 256 w 512"/>
              <a:gd name="T5" fmla="*/ 490 h 512"/>
              <a:gd name="T6" fmla="*/ 21 w 512"/>
              <a:gd name="T7" fmla="*/ 256 h 512"/>
              <a:gd name="T8" fmla="*/ 256 w 512"/>
              <a:gd name="T9" fmla="*/ 21 h 512"/>
              <a:gd name="T10" fmla="*/ 256 w 512"/>
              <a:gd name="T11" fmla="*/ 0 h 512"/>
              <a:gd name="T12" fmla="*/ 0 w 512"/>
              <a:gd name="T13" fmla="*/ 256 h 512"/>
              <a:gd name="T14" fmla="*/ 256 w 512"/>
              <a:gd name="T15" fmla="*/ 512 h 512"/>
              <a:gd name="T16" fmla="*/ 512 w 512"/>
              <a:gd name="T17" fmla="*/ 256 h 512"/>
              <a:gd name="T18" fmla="*/ 256 w 512"/>
              <a:gd name="T19" fmla="*/ 0 h 512"/>
              <a:gd name="T20" fmla="*/ 369 w 512"/>
              <a:gd name="T21" fmla="*/ 143 h 512"/>
              <a:gd name="T22" fmla="*/ 256 w 512"/>
              <a:gd name="T23" fmla="*/ 96 h 512"/>
              <a:gd name="T24" fmla="*/ 143 w 512"/>
              <a:gd name="T25" fmla="*/ 143 h 512"/>
              <a:gd name="T26" fmla="*/ 96 w 512"/>
              <a:gd name="T27" fmla="*/ 256 h 512"/>
              <a:gd name="T28" fmla="*/ 143 w 512"/>
              <a:gd name="T29" fmla="*/ 369 h 512"/>
              <a:gd name="T30" fmla="*/ 256 w 512"/>
              <a:gd name="T31" fmla="*/ 416 h 512"/>
              <a:gd name="T32" fmla="*/ 369 w 512"/>
              <a:gd name="T33" fmla="*/ 369 h 512"/>
              <a:gd name="T34" fmla="*/ 416 w 512"/>
              <a:gd name="T35" fmla="*/ 256 h 512"/>
              <a:gd name="T36" fmla="*/ 369 w 512"/>
              <a:gd name="T37" fmla="*/ 143 h 512"/>
              <a:gd name="T38" fmla="*/ 255 w 512"/>
              <a:gd name="T39" fmla="*/ 394 h 512"/>
              <a:gd name="T40" fmla="*/ 166 w 512"/>
              <a:gd name="T41" fmla="*/ 361 h 512"/>
              <a:gd name="T42" fmla="*/ 361 w 512"/>
              <a:gd name="T43" fmla="*/ 166 h 512"/>
              <a:gd name="T44" fmla="*/ 394 w 512"/>
              <a:gd name="T45" fmla="*/ 255 h 512"/>
              <a:gd name="T46" fmla="*/ 301 w 512"/>
              <a:gd name="T47" fmla="*/ 301 h 512"/>
              <a:gd name="T48" fmla="*/ 255 w 512"/>
              <a:gd name="T49" fmla="*/ 394 h 512"/>
              <a:gd name="T50" fmla="*/ 117 w 512"/>
              <a:gd name="T51" fmla="*/ 256 h 512"/>
              <a:gd name="T52" fmla="*/ 210 w 512"/>
              <a:gd name="T53" fmla="*/ 210 h 512"/>
              <a:gd name="T54" fmla="*/ 256 w 512"/>
              <a:gd name="T55" fmla="*/ 118 h 512"/>
              <a:gd name="T56" fmla="*/ 256 w 512"/>
              <a:gd name="T57" fmla="*/ 117 h 512"/>
              <a:gd name="T58" fmla="*/ 346 w 512"/>
              <a:gd name="T59" fmla="*/ 150 h 512"/>
              <a:gd name="T60" fmla="*/ 150 w 512"/>
              <a:gd name="T61" fmla="*/ 346 h 512"/>
              <a:gd name="T62" fmla="*/ 117 w 512"/>
              <a:gd name="T63" fmla="*/ 256 h 512"/>
              <a:gd name="T64" fmla="*/ 158 w 512"/>
              <a:gd name="T65" fmla="*/ 158 h 512"/>
              <a:gd name="T66" fmla="*/ 234 w 512"/>
              <a:gd name="T67" fmla="*/ 119 h 512"/>
              <a:gd name="T68" fmla="*/ 195 w 512"/>
              <a:gd name="T69" fmla="*/ 195 h 512"/>
              <a:gd name="T70" fmla="*/ 119 w 512"/>
              <a:gd name="T71" fmla="*/ 234 h 512"/>
              <a:gd name="T72" fmla="*/ 158 w 512"/>
              <a:gd name="T73" fmla="*/ 158 h 512"/>
              <a:gd name="T74" fmla="*/ 354 w 512"/>
              <a:gd name="T75" fmla="*/ 354 h 512"/>
              <a:gd name="T76" fmla="*/ 277 w 512"/>
              <a:gd name="T77" fmla="*/ 393 h 512"/>
              <a:gd name="T78" fmla="*/ 316 w 512"/>
              <a:gd name="T79" fmla="*/ 316 h 512"/>
              <a:gd name="T80" fmla="*/ 393 w 512"/>
              <a:gd name="T81" fmla="*/ 277 h 512"/>
              <a:gd name="T82" fmla="*/ 354 w 512"/>
              <a:gd name="T83" fmla="*/ 354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512" h="512">
                <a:moveTo>
                  <a:pt x="256" y="21"/>
                </a:moveTo>
                <a:cubicBezTo>
                  <a:pt x="385" y="21"/>
                  <a:pt x="490" y="126"/>
                  <a:pt x="490" y="256"/>
                </a:cubicBezTo>
                <a:cubicBezTo>
                  <a:pt x="490" y="385"/>
                  <a:pt x="385" y="490"/>
                  <a:pt x="256" y="490"/>
                </a:cubicBezTo>
                <a:cubicBezTo>
                  <a:pt x="126" y="490"/>
                  <a:pt x="21" y="385"/>
                  <a:pt x="21" y="256"/>
                </a:cubicBezTo>
                <a:cubicBezTo>
                  <a:pt x="21" y="126"/>
                  <a:pt x="126" y="21"/>
                  <a:pt x="256" y="21"/>
                </a:cubicBezTo>
                <a:moveTo>
                  <a:pt x="256" y="0"/>
                </a:moveTo>
                <a:cubicBezTo>
                  <a:pt x="114" y="0"/>
                  <a:pt x="0" y="114"/>
                  <a:pt x="0" y="256"/>
                </a:cubicBezTo>
                <a:cubicBezTo>
                  <a:pt x="0" y="397"/>
                  <a:pt x="114" y="512"/>
                  <a:pt x="256" y="512"/>
                </a:cubicBezTo>
                <a:cubicBezTo>
                  <a:pt x="397" y="512"/>
                  <a:pt x="512" y="397"/>
                  <a:pt x="512" y="256"/>
                </a:cubicBezTo>
                <a:cubicBezTo>
                  <a:pt x="512" y="114"/>
                  <a:pt x="397" y="0"/>
                  <a:pt x="256" y="0"/>
                </a:cubicBezTo>
                <a:close/>
                <a:moveTo>
                  <a:pt x="369" y="143"/>
                </a:moveTo>
                <a:cubicBezTo>
                  <a:pt x="339" y="112"/>
                  <a:pt x="298" y="96"/>
                  <a:pt x="256" y="96"/>
                </a:cubicBezTo>
                <a:cubicBezTo>
                  <a:pt x="213" y="96"/>
                  <a:pt x="173" y="112"/>
                  <a:pt x="143" y="143"/>
                </a:cubicBezTo>
                <a:cubicBezTo>
                  <a:pt x="112" y="173"/>
                  <a:pt x="96" y="213"/>
                  <a:pt x="96" y="256"/>
                </a:cubicBezTo>
                <a:cubicBezTo>
                  <a:pt x="96" y="298"/>
                  <a:pt x="112" y="339"/>
                  <a:pt x="143" y="369"/>
                </a:cubicBezTo>
                <a:cubicBezTo>
                  <a:pt x="173" y="399"/>
                  <a:pt x="213" y="416"/>
                  <a:pt x="256" y="416"/>
                </a:cubicBezTo>
                <a:cubicBezTo>
                  <a:pt x="298" y="416"/>
                  <a:pt x="339" y="399"/>
                  <a:pt x="369" y="369"/>
                </a:cubicBezTo>
                <a:cubicBezTo>
                  <a:pt x="399" y="339"/>
                  <a:pt x="416" y="298"/>
                  <a:pt x="416" y="256"/>
                </a:cubicBezTo>
                <a:cubicBezTo>
                  <a:pt x="416" y="213"/>
                  <a:pt x="399" y="173"/>
                  <a:pt x="369" y="143"/>
                </a:cubicBezTo>
                <a:close/>
                <a:moveTo>
                  <a:pt x="255" y="394"/>
                </a:moveTo>
                <a:cubicBezTo>
                  <a:pt x="222" y="394"/>
                  <a:pt x="191" y="382"/>
                  <a:pt x="166" y="361"/>
                </a:cubicBezTo>
                <a:cubicBezTo>
                  <a:pt x="361" y="166"/>
                  <a:pt x="361" y="166"/>
                  <a:pt x="361" y="166"/>
                </a:cubicBezTo>
                <a:cubicBezTo>
                  <a:pt x="382" y="191"/>
                  <a:pt x="394" y="222"/>
                  <a:pt x="394" y="255"/>
                </a:cubicBezTo>
                <a:cubicBezTo>
                  <a:pt x="359" y="260"/>
                  <a:pt x="326" y="276"/>
                  <a:pt x="301" y="301"/>
                </a:cubicBezTo>
                <a:cubicBezTo>
                  <a:pt x="276" y="326"/>
                  <a:pt x="260" y="359"/>
                  <a:pt x="255" y="394"/>
                </a:cubicBezTo>
                <a:close/>
                <a:moveTo>
                  <a:pt x="117" y="256"/>
                </a:moveTo>
                <a:cubicBezTo>
                  <a:pt x="152" y="252"/>
                  <a:pt x="185" y="236"/>
                  <a:pt x="210" y="210"/>
                </a:cubicBezTo>
                <a:cubicBezTo>
                  <a:pt x="236" y="185"/>
                  <a:pt x="251" y="153"/>
                  <a:pt x="256" y="118"/>
                </a:cubicBezTo>
                <a:cubicBezTo>
                  <a:pt x="256" y="118"/>
                  <a:pt x="256" y="117"/>
                  <a:pt x="256" y="117"/>
                </a:cubicBezTo>
                <a:cubicBezTo>
                  <a:pt x="289" y="117"/>
                  <a:pt x="321" y="129"/>
                  <a:pt x="346" y="150"/>
                </a:cubicBezTo>
                <a:cubicBezTo>
                  <a:pt x="150" y="346"/>
                  <a:pt x="150" y="346"/>
                  <a:pt x="150" y="346"/>
                </a:cubicBezTo>
                <a:cubicBezTo>
                  <a:pt x="129" y="321"/>
                  <a:pt x="117" y="289"/>
                  <a:pt x="117" y="256"/>
                </a:cubicBezTo>
                <a:close/>
                <a:moveTo>
                  <a:pt x="158" y="158"/>
                </a:moveTo>
                <a:cubicBezTo>
                  <a:pt x="179" y="137"/>
                  <a:pt x="205" y="123"/>
                  <a:pt x="234" y="119"/>
                </a:cubicBezTo>
                <a:cubicBezTo>
                  <a:pt x="230" y="148"/>
                  <a:pt x="216" y="174"/>
                  <a:pt x="195" y="195"/>
                </a:cubicBezTo>
                <a:cubicBezTo>
                  <a:pt x="174" y="216"/>
                  <a:pt x="148" y="230"/>
                  <a:pt x="119" y="234"/>
                </a:cubicBezTo>
                <a:cubicBezTo>
                  <a:pt x="123" y="205"/>
                  <a:pt x="137" y="179"/>
                  <a:pt x="158" y="158"/>
                </a:cubicBezTo>
                <a:close/>
                <a:moveTo>
                  <a:pt x="354" y="354"/>
                </a:moveTo>
                <a:cubicBezTo>
                  <a:pt x="333" y="375"/>
                  <a:pt x="306" y="388"/>
                  <a:pt x="277" y="393"/>
                </a:cubicBezTo>
                <a:cubicBezTo>
                  <a:pt x="282" y="364"/>
                  <a:pt x="295" y="337"/>
                  <a:pt x="316" y="316"/>
                </a:cubicBezTo>
                <a:cubicBezTo>
                  <a:pt x="337" y="295"/>
                  <a:pt x="364" y="282"/>
                  <a:pt x="393" y="277"/>
                </a:cubicBezTo>
                <a:cubicBezTo>
                  <a:pt x="388" y="306"/>
                  <a:pt x="375" y="333"/>
                  <a:pt x="354" y="354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627242" y="3426854"/>
            <a:ext cx="6069723" cy="769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200" b="1" dirty="0">
                <a:solidFill>
                  <a:srgbClr val="92D050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사내 동호회 </a:t>
            </a:r>
            <a:endParaRPr lang="en-US" altLang="ko-KR" sz="1200" b="1" dirty="0">
              <a:solidFill>
                <a:srgbClr val="92D050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>
              <a:lnSpc>
                <a:spcPct val="150000"/>
              </a:lnSpc>
            </a:pPr>
            <a:r>
              <a:rPr lang="ko-KR" altLang="en-US" sz="11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바쁜 업무 중에서도 새로운 활력소가 되는 축구</a:t>
            </a:r>
            <a:r>
              <a:rPr lang="en-US" altLang="ko-KR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ko-KR" altLang="en-US" sz="11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농구</a:t>
            </a:r>
            <a:r>
              <a:rPr lang="en-US" altLang="ko-KR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ko-KR" altLang="en-US" sz="11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야구</a:t>
            </a:r>
            <a:r>
              <a:rPr lang="en-US" altLang="ko-KR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</a:t>
            </a:r>
            <a:r>
              <a:rPr lang="ko-KR" altLang="en-US" sz="11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등산 등의 동호회 운영 </a:t>
            </a:r>
            <a:r>
              <a:rPr lang="en-US" altLang="ko-KR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</a:p>
        </p:txBody>
      </p:sp>
      <p:sp>
        <p:nvSpPr>
          <p:cNvPr id="81" name="내용 개체 틀 2"/>
          <p:cNvSpPr txBox="1">
            <a:spLocks/>
          </p:cNvSpPr>
          <p:nvPr/>
        </p:nvSpPr>
        <p:spPr>
          <a:xfrm>
            <a:off x="243036" y="4381051"/>
            <a:ext cx="4336518" cy="416037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defPPr>
              <a:defRPr lang="en-US"/>
            </a:defPPr>
            <a:lvl1pPr marL="0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9374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87481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1222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7496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968703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6244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756184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149925" algn="l" defTabSz="787481" rtl="0" eaLnBrk="1" latinLnBrk="0" hangingPunct="1">
              <a:defRPr sz="15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</a:pPr>
            <a:r>
              <a:rPr lang="en-US" altLang="ko-KR" sz="18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Talent Development </a:t>
            </a:r>
            <a:endParaRPr lang="ko-KR" altLang="en-US" sz="1800" b="1" dirty="0">
              <a:solidFill>
                <a:srgbClr val="86BC25"/>
              </a:solidFill>
              <a:latin typeface="Open Sans" panose="020B0606030504020204" pitchFamily="34" charset="0"/>
              <a:ea typeface="나눔바른고딕 Light" panose="020B0603020101020101" pitchFamily="50" charset="-127"/>
              <a:cs typeface="Open Sans" panose="020B0606030504020204" pitchFamily="34" charset="0"/>
            </a:endParaRPr>
          </a:p>
        </p:txBody>
      </p:sp>
      <p:grpSp>
        <p:nvGrpSpPr>
          <p:cNvPr id="82" name="Group 536"/>
          <p:cNvGrpSpPr>
            <a:grpSpLocks noChangeAspect="1"/>
          </p:cNvGrpSpPr>
          <p:nvPr/>
        </p:nvGrpSpPr>
        <p:grpSpPr bwMode="auto">
          <a:xfrm>
            <a:off x="260680" y="4775000"/>
            <a:ext cx="288000" cy="288000"/>
            <a:chOff x="2631" y="1992"/>
            <a:chExt cx="340" cy="340"/>
          </a:xfrm>
          <a:solidFill>
            <a:srgbClr val="92D050"/>
          </a:solidFill>
        </p:grpSpPr>
        <p:sp>
          <p:nvSpPr>
            <p:cNvPr id="83" name="Freeform 537"/>
            <p:cNvSpPr>
              <a:spLocks noEditPoints="1"/>
            </p:cNvSpPr>
            <p:nvPr/>
          </p:nvSpPr>
          <p:spPr bwMode="auto">
            <a:xfrm>
              <a:off x="2631" y="1992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84" name="Freeform 538"/>
            <p:cNvSpPr>
              <a:spLocks noEditPoints="1"/>
            </p:cNvSpPr>
            <p:nvPr/>
          </p:nvSpPr>
          <p:spPr bwMode="auto">
            <a:xfrm>
              <a:off x="2709" y="2056"/>
              <a:ext cx="192" cy="212"/>
            </a:xfrm>
            <a:custGeom>
              <a:avLst/>
              <a:gdLst>
                <a:gd name="T0" fmla="*/ 211 w 289"/>
                <a:gd name="T1" fmla="*/ 132 h 319"/>
                <a:gd name="T2" fmla="*/ 257 w 289"/>
                <a:gd name="T3" fmla="*/ 153 h 319"/>
                <a:gd name="T4" fmla="*/ 286 w 289"/>
                <a:gd name="T5" fmla="*/ 107 h 319"/>
                <a:gd name="T6" fmla="*/ 267 w 289"/>
                <a:gd name="T7" fmla="*/ 97 h 319"/>
                <a:gd name="T8" fmla="*/ 149 w 289"/>
                <a:gd name="T9" fmla="*/ 32 h 319"/>
                <a:gd name="T10" fmla="*/ 139 w 289"/>
                <a:gd name="T11" fmla="*/ 0 h 319"/>
                <a:gd name="T12" fmla="*/ 128 w 289"/>
                <a:gd name="T13" fmla="*/ 128 h 319"/>
                <a:gd name="T14" fmla="*/ 107 w 289"/>
                <a:gd name="T15" fmla="*/ 160 h 319"/>
                <a:gd name="T16" fmla="*/ 43 w 289"/>
                <a:gd name="T17" fmla="*/ 206 h 319"/>
                <a:gd name="T18" fmla="*/ 56 w 289"/>
                <a:gd name="T19" fmla="*/ 93 h 319"/>
                <a:gd name="T20" fmla="*/ 68 w 289"/>
                <a:gd name="T21" fmla="*/ 122 h 319"/>
                <a:gd name="T22" fmla="*/ 78 w 289"/>
                <a:gd name="T23" fmla="*/ 111 h 319"/>
                <a:gd name="T24" fmla="*/ 64 w 289"/>
                <a:gd name="T25" fmla="*/ 55 h 319"/>
                <a:gd name="T26" fmla="*/ 9 w 289"/>
                <a:gd name="T27" fmla="*/ 70 h 319"/>
                <a:gd name="T28" fmla="*/ 20 w 289"/>
                <a:gd name="T29" fmla="*/ 80 h 319"/>
                <a:gd name="T30" fmla="*/ 11 w 289"/>
                <a:gd name="T31" fmla="*/ 160 h 319"/>
                <a:gd name="T32" fmla="*/ 7 w 289"/>
                <a:gd name="T33" fmla="*/ 227 h 319"/>
                <a:gd name="T34" fmla="*/ 12 w 289"/>
                <a:gd name="T35" fmla="*/ 247 h 319"/>
                <a:gd name="T36" fmla="*/ 119 w 289"/>
                <a:gd name="T37" fmla="*/ 185 h 319"/>
                <a:gd name="T38" fmla="*/ 159 w 289"/>
                <a:gd name="T39" fmla="*/ 184 h 319"/>
                <a:gd name="T40" fmla="*/ 139 w 289"/>
                <a:gd name="T41" fmla="*/ 266 h 319"/>
                <a:gd name="T42" fmla="*/ 138 w 289"/>
                <a:gd name="T43" fmla="*/ 254 h 319"/>
                <a:gd name="T44" fmla="*/ 126 w 289"/>
                <a:gd name="T45" fmla="*/ 237 h 319"/>
                <a:gd name="T46" fmla="*/ 89 w 289"/>
                <a:gd name="T47" fmla="*/ 262 h 319"/>
                <a:gd name="T48" fmla="*/ 111 w 289"/>
                <a:gd name="T49" fmla="*/ 314 h 319"/>
                <a:gd name="T50" fmla="*/ 125 w 289"/>
                <a:gd name="T51" fmla="*/ 317 h 319"/>
                <a:gd name="T52" fmla="*/ 118 w 289"/>
                <a:gd name="T53" fmla="*/ 286 h 319"/>
                <a:gd name="T54" fmla="*/ 243 w 289"/>
                <a:gd name="T55" fmla="*/ 234 h 319"/>
                <a:gd name="T56" fmla="*/ 267 w 289"/>
                <a:gd name="T57" fmla="*/ 247 h 319"/>
                <a:gd name="T58" fmla="*/ 272 w 289"/>
                <a:gd name="T59" fmla="*/ 227 h 319"/>
                <a:gd name="T60" fmla="*/ 171 w 289"/>
                <a:gd name="T61" fmla="*/ 160 h 319"/>
                <a:gd name="T62" fmla="*/ 149 w 289"/>
                <a:gd name="T63" fmla="*/ 128 h 319"/>
                <a:gd name="T64" fmla="*/ 238 w 289"/>
                <a:gd name="T65" fmla="*/ 121 h 319"/>
                <a:gd name="T66" fmla="*/ 207 w 289"/>
                <a:gd name="T67" fmla="*/ 118 h 319"/>
                <a:gd name="T68" fmla="*/ 139 w 289"/>
                <a:gd name="T69" fmla="*/ 170 h 319"/>
                <a:gd name="T70" fmla="*/ 139 w 289"/>
                <a:gd name="T71" fmla="*/ 149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89" h="319">
                  <a:moveTo>
                    <a:pt x="207" y="118"/>
                  </a:moveTo>
                  <a:cubicBezTo>
                    <a:pt x="204" y="123"/>
                    <a:pt x="206" y="129"/>
                    <a:pt x="211" y="132"/>
                  </a:cubicBezTo>
                  <a:cubicBezTo>
                    <a:pt x="252" y="152"/>
                    <a:pt x="252" y="152"/>
                    <a:pt x="252" y="152"/>
                  </a:cubicBezTo>
                  <a:cubicBezTo>
                    <a:pt x="253" y="153"/>
                    <a:pt x="255" y="153"/>
                    <a:pt x="257" y="153"/>
                  </a:cubicBezTo>
                  <a:cubicBezTo>
                    <a:pt x="261" y="153"/>
                    <a:pt x="264" y="151"/>
                    <a:pt x="266" y="147"/>
                  </a:cubicBezTo>
                  <a:cubicBezTo>
                    <a:pt x="286" y="107"/>
                    <a:pt x="286" y="107"/>
                    <a:pt x="286" y="107"/>
                  </a:cubicBezTo>
                  <a:cubicBezTo>
                    <a:pt x="289" y="101"/>
                    <a:pt x="287" y="95"/>
                    <a:pt x="282" y="92"/>
                  </a:cubicBezTo>
                  <a:cubicBezTo>
                    <a:pt x="276" y="90"/>
                    <a:pt x="270" y="92"/>
                    <a:pt x="267" y="97"/>
                  </a:cubicBezTo>
                  <a:cubicBezTo>
                    <a:pt x="259" y="115"/>
                    <a:pt x="259" y="115"/>
                    <a:pt x="259" y="115"/>
                  </a:cubicBezTo>
                  <a:cubicBezTo>
                    <a:pt x="241" y="69"/>
                    <a:pt x="199" y="36"/>
                    <a:pt x="149" y="32"/>
                  </a:cubicBezTo>
                  <a:cubicBezTo>
                    <a:pt x="149" y="10"/>
                    <a:pt x="149" y="10"/>
                    <a:pt x="149" y="10"/>
                  </a:cubicBezTo>
                  <a:cubicBezTo>
                    <a:pt x="149" y="4"/>
                    <a:pt x="145" y="0"/>
                    <a:pt x="139" y="0"/>
                  </a:cubicBezTo>
                  <a:cubicBezTo>
                    <a:pt x="133" y="0"/>
                    <a:pt x="128" y="4"/>
                    <a:pt x="128" y="10"/>
                  </a:cubicBezTo>
                  <a:cubicBezTo>
                    <a:pt x="128" y="128"/>
                    <a:pt x="128" y="128"/>
                    <a:pt x="128" y="128"/>
                  </a:cubicBezTo>
                  <a:cubicBezTo>
                    <a:pt x="128" y="128"/>
                    <a:pt x="128" y="129"/>
                    <a:pt x="128" y="130"/>
                  </a:cubicBezTo>
                  <a:cubicBezTo>
                    <a:pt x="116" y="134"/>
                    <a:pt x="107" y="146"/>
                    <a:pt x="107" y="160"/>
                  </a:cubicBezTo>
                  <a:cubicBezTo>
                    <a:pt x="107" y="162"/>
                    <a:pt x="107" y="165"/>
                    <a:pt x="108" y="167"/>
                  </a:cubicBezTo>
                  <a:cubicBezTo>
                    <a:pt x="43" y="206"/>
                    <a:pt x="43" y="206"/>
                    <a:pt x="43" y="206"/>
                  </a:cubicBezTo>
                  <a:cubicBezTo>
                    <a:pt x="36" y="191"/>
                    <a:pt x="32" y="176"/>
                    <a:pt x="32" y="160"/>
                  </a:cubicBezTo>
                  <a:cubicBezTo>
                    <a:pt x="32" y="135"/>
                    <a:pt x="41" y="111"/>
                    <a:pt x="56" y="93"/>
                  </a:cubicBezTo>
                  <a:cubicBezTo>
                    <a:pt x="57" y="112"/>
                    <a:pt x="57" y="112"/>
                    <a:pt x="57" y="112"/>
                  </a:cubicBezTo>
                  <a:cubicBezTo>
                    <a:pt x="57" y="118"/>
                    <a:pt x="62" y="122"/>
                    <a:pt x="68" y="122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74" y="121"/>
                    <a:pt x="79" y="116"/>
                    <a:pt x="78" y="111"/>
                  </a:cubicBezTo>
                  <a:cubicBezTo>
                    <a:pt x="75" y="65"/>
                    <a:pt x="75" y="65"/>
                    <a:pt x="75" y="65"/>
                  </a:cubicBezTo>
                  <a:cubicBezTo>
                    <a:pt x="75" y="59"/>
                    <a:pt x="70" y="55"/>
                    <a:pt x="64" y="55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3" y="59"/>
                    <a:pt x="9" y="64"/>
                    <a:pt x="9" y="70"/>
                  </a:cubicBezTo>
                  <a:cubicBezTo>
                    <a:pt x="9" y="75"/>
                    <a:pt x="14" y="80"/>
                    <a:pt x="20" y="80"/>
                  </a:cubicBezTo>
                  <a:cubicBezTo>
                    <a:pt x="20" y="80"/>
                    <a:pt x="20" y="80"/>
                    <a:pt x="20" y="80"/>
                  </a:cubicBezTo>
                  <a:cubicBezTo>
                    <a:pt x="40" y="78"/>
                    <a:pt x="40" y="78"/>
                    <a:pt x="40" y="78"/>
                  </a:cubicBezTo>
                  <a:cubicBezTo>
                    <a:pt x="21" y="101"/>
                    <a:pt x="11" y="130"/>
                    <a:pt x="11" y="160"/>
                  </a:cubicBezTo>
                  <a:cubicBezTo>
                    <a:pt x="11" y="180"/>
                    <a:pt x="16" y="199"/>
                    <a:pt x="24" y="217"/>
                  </a:cubicBezTo>
                  <a:cubicBezTo>
                    <a:pt x="7" y="227"/>
                    <a:pt x="7" y="227"/>
                    <a:pt x="7" y="227"/>
                  </a:cubicBezTo>
                  <a:cubicBezTo>
                    <a:pt x="2" y="230"/>
                    <a:pt x="0" y="237"/>
                    <a:pt x="3" y="242"/>
                  </a:cubicBezTo>
                  <a:cubicBezTo>
                    <a:pt x="5" y="245"/>
                    <a:pt x="9" y="247"/>
                    <a:pt x="12" y="247"/>
                  </a:cubicBezTo>
                  <a:cubicBezTo>
                    <a:pt x="14" y="247"/>
                    <a:pt x="16" y="246"/>
                    <a:pt x="18" y="245"/>
                  </a:cubicBezTo>
                  <a:cubicBezTo>
                    <a:pt x="119" y="185"/>
                    <a:pt x="119" y="185"/>
                    <a:pt x="119" y="185"/>
                  </a:cubicBezTo>
                  <a:cubicBezTo>
                    <a:pt x="125" y="189"/>
                    <a:pt x="131" y="192"/>
                    <a:pt x="139" y="192"/>
                  </a:cubicBezTo>
                  <a:cubicBezTo>
                    <a:pt x="146" y="192"/>
                    <a:pt x="153" y="189"/>
                    <a:pt x="159" y="184"/>
                  </a:cubicBezTo>
                  <a:cubicBezTo>
                    <a:pt x="224" y="223"/>
                    <a:pt x="224" y="223"/>
                    <a:pt x="224" y="223"/>
                  </a:cubicBezTo>
                  <a:cubicBezTo>
                    <a:pt x="204" y="250"/>
                    <a:pt x="173" y="266"/>
                    <a:pt x="139" y="266"/>
                  </a:cubicBezTo>
                  <a:cubicBezTo>
                    <a:pt x="133" y="266"/>
                    <a:pt x="128" y="266"/>
                    <a:pt x="122" y="265"/>
                  </a:cubicBezTo>
                  <a:cubicBezTo>
                    <a:pt x="138" y="254"/>
                    <a:pt x="138" y="254"/>
                    <a:pt x="138" y="254"/>
                  </a:cubicBezTo>
                  <a:cubicBezTo>
                    <a:pt x="143" y="251"/>
                    <a:pt x="144" y="244"/>
                    <a:pt x="141" y="240"/>
                  </a:cubicBezTo>
                  <a:cubicBezTo>
                    <a:pt x="138" y="235"/>
                    <a:pt x="131" y="233"/>
                    <a:pt x="126" y="237"/>
                  </a:cubicBezTo>
                  <a:cubicBezTo>
                    <a:pt x="89" y="262"/>
                    <a:pt x="89" y="262"/>
                    <a:pt x="89" y="262"/>
                  </a:cubicBezTo>
                  <a:cubicBezTo>
                    <a:pt x="89" y="262"/>
                    <a:pt x="89" y="262"/>
                    <a:pt x="89" y="262"/>
                  </a:cubicBezTo>
                  <a:cubicBezTo>
                    <a:pt x="84" y="265"/>
                    <a:pt x="82" y="271"/>
                    <a:pt x="86" y="276"/>
                  </a:cubicBezTo>
                  <a:cubicBezTo>
                    <a:pt x="111" y="314"/>
                    <a:pt x="111" y="314"/>
                    <a:pt x="111" y="314"/>
                  </a:cubicBezTo>
                  <a:cubicBezTo>
                    <a:pt x="113" y="317"/>
                    <a:pt x="116" y="319"/>
                    <a:pt x="120" y="319"/>
                  </a:cubicBezTo>
                  <a:cubicBezTo>
                    <a:pt x="122" y="319"/>
                    <a:pt x="124" y="318"/>
                    <a:pt x="125" y="317"/>
                  </a:cubicBezTo>
                  <a:cubicBezTo>
                    <a:pt x="130" y="314"/>
                    <a:pt x="132" y="307"/>
                    <a:pt x="128" y="302"/>
                  </a:cubicBezTo>
                  <a:cubicBezTo>
                    <a:pt x="118" y="286"/>
                    <a:pt x="118" y="286"/>
                    <a:pt x="118" y="286"/>
                  </a:cubicBezTo>
                  <a:cubicBezTo>
                    <a:pt x="125" y="287"/>
                    <a:pt x="132" y="288"/>
                    <a:pt x="139" y="288"/>
                  </a:cubicBezTo>
                  <a:cubicBezTo>
                    <a:pt x="180" y="288"/>
                    <a:pt x="219" y="267"/>
                    <a:pt x="243" y="234"/>
                  </a:cubicBezTo>
                  <a:cubicBezTo>
                    <a:pt x="261" y="245"/>
                    <a:pt x="261" y="245"/>
                    <a:pt x="261" y="245"/>
                  </a:cubicBezTo>
                  <a:cubicBezTo>
                    <a:pt x="263" y="246"/>
                    <a:pt x="265" y="247"/>
                    <a:pt x="267" y="247"/>
                  </a:cubicBezTo>
                  <a:cubicBezTo>
                    <a:pt x="271" y="247"/>
                    <a:pt x="274" y="245"/>
                    <a:pt x="276" y="242"/>
                  </a:cubicBezTo>
                  <a:cubicBezTo>
                    <a:pt x="279" y="237"/>
                    <a:pt x="277" y="230"/>
                    <a:pt x="272" y="227"/>
                  </a:cubicBezTo>
                  <a:cubicBezTo>
                    <a:pt x="170" y="166"/>
                    <a:pt x="170" y="166"/>
                    <a:pt x="170" y="166"/>
                  </a:cubicBezTo>
                  <a:cubicBezTo>
                    <a:pt x="170" y="164"/>
                    <a:pt x="171" y="162"/>
                    <a:pt x="171" y="160"/>
                  </a:cubicBezTo>
                  <a:cubicBezTo>
                    <a:pt x="171" y="146"/>
                    <a:pt x="162" y="134"/>
                    <a:pt x="149" y="130"/>
                  </a:cubicBezTo>
                  <a:cubicBezTo>
                    <a:pt x="149" y="129"/>
                    <a:pt x="149" y="128"/>
                    <a:pt x="149" y="128"/>
                  </a:cubicBezTo>
                  <a:cubicBezTo>
                    <a:pt x="149" y="54"/>
                    <a:pt x="149" y="54"/>
                    <a:pt x="149" y="54"/>
                  </a:cubicBezTo>
                  <a:cubicBezTo>
                    <a:pt x="190" y="58"/>
                    <a:pt x="224" y="84"/>
                    <a:pt x="238" y="121"/>
                  </a:cubicBezTo>
                  <a:cubicBezTo>
                    <a:pt x="221" y="113"/>
                    <a:pt x="221" y="113"/>
                    <a:pt x="221" y="113"/>
                  </a:cubicBezTo>
                  <a:cubicBezTo>
                    <a:pt x="216" y="110"/>
                    <a:pt x="209" y="112"/>
                    <a:pt x="207" y="118"/>
                  </a:cubicBezTo>
                  <a:close/>
                  <a:moveTo>
                    <a:pt x="149" y="160"/>
                  </a:moveTo>
                  <a:cubicBezTo>
                    <a:pt x="149" y="166"/>
                    <a:pt x="145" y="170"/>
                    <a:pt x="139" y="170"/>
                  </a:cubicBezTo>
                  <a:cubicBezTo>
                    <a:pt x="133" y="170"/>
                    <a:pt x="128" y="166"/>
                    <a:pt x="128" y="160"/>
                  </a:cubicBezTo>
                  <a:cubicBezTo>
                    <a:pt x="128" y="154"/>
                    <a:pt x="133" y="149"/>
                    <a:pt x="139" y="149"/>
                  </a:cubicBezTo>
                  <a:cubicBezTo>
                    <a:pt x="145" y="149"/>
                    <a:pt x="149" y="154"/>
                    <a:pt x="149" y="16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85" name="직사각형 84"/>
          <p:cNvSpPr/>
          <p:nvPr/>
        </p:nvSpPr>
        <p:spPr>
          <a:xfrm>
            <a:off x="603334" y="4552747"/>
            <a:ext cx="6069723" cy="769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200" b="1" dirty="0">
                <a:solidFill>
                  <a:srgbClr val="92D050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부서 이동 </a:t>
            </a:r>
            <a:r>
              <a:rPr lang="en-US" altLang="ko-KR" sz="1200" b="1" dirty="0">
                <a:solidFill>
                  <a:srgbClr val="92D05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(Internal Transfer Program) </a:t>
            </a:r>
          </a:p>
          <a:p>
            <a:pPr>
              <a:lnSpc>
                <a:spcPct val="150000"/>
              </a:lnSpc>
            </a:pPr>
            <a:r>
              <a:rPr lang="ko-KR" altLang="en-US" sz="11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개인 경력 개발 및 성장을 위해 매년 진행하는 </a:t>
            </a:r>
            <a:r>
              <a:rPr lang="en-US" altLang="ko-KR" sz="1100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Career path development program </a:t>
            </a:r>
          </a:p>
        </p:txBody>
      </p:sp>
      <p:grpSp>
        <p:nvGrpSpPr>
          <p:cNvPr id="86" name="Group 305"/>
          <p:cNvGrpSpPr>
            <a:grpSpLocks noChangeAspect="1"/>
          </p:cNvGrpSpPr>
          <p:nvPr/>
        </p:nvGrpSpPr>
        <p:grpSpPr bwMode="auto">
          <a:xfrm>
            <a:off x="260680" y="1801374"/>
            <a:ext cx="288000" cy="288000"/>
            <a:chOff x="6599" y="1143"/>
            <a:chExt cx="340" cy="340"/>
          </a:xfrm>
          <a:solidFill>
            <a:srgbClr val="92D050"/>
          </a:solidFill>
        </p:grpSpPr>
        <p:sp>
          <p:nvSpPr>
            <p:cNvPr id="87" name="Freeform 306"/>
            <p:cNvSpPr>
              <a:spLocks noEditPoints="1"/>
            </p:cNvSpPr>
            <p:nvPr/>
          </p:nvSpPr>
          <p:spPr bwMode="auto">
            <a:xfrm>
              <a:off x="6599" y="1143"/>
              <a:ext cx="340" cy="340"/>
            </a:xfrm>
            <a:custGeom>
              <a:avLst/>
              <a:gdLst>
                <a:gd name="T0" fmla="*/ 256 w 512"/>
                <a:gd name="T1" fmla="*/ 21 h 512"/>
                <a:gd name="T2" fmla="*/ 490 w 512"/>
                <a:gd name="T3" fmla="*/ 256 h 512"/>
                <a:gd name="T4" fmla="*/ 256 w 512"/>
                <a:gd name="T5" fmla="*/ 490 h 512"/>
                <a:gd name="T6" fmla="*/ 21 w 512"/>
                <a:gd name="T7" fmla="*/ 256 h 512"/>
                <a:gd name="T8" fmla="*/ 256 w 512"/>
                <a:gd name="T9" fmla="*/ 21 h 512"/>
                <a:gd name="T10" fmla="*/ 256 w 512"/>
                <a:gd name="T11" fmla="*/ 0 h 512"/>
                <a:gd name="T12" fmla="*/ 0 w 512"/>
                <a:gd name="T13" fmla="*/ 256 h 512"/>
                <a:gd name="T14" fmla="*/ 256 w 512"/>
                <a:gd name="T15" fmla="*/ 512 h 512"/>
                <a:gd name="T16" fmla="*/ 512 w 512"/>
                <a:gd name="T17" fmla="*/ 256 h 512"/>
                <a:gd name="T18" fmla="*/ 256 w 512"/>
                <a:gd name="T1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12" h="512">
                  <a:moveTo>
                    <a:pt x="256" y="21"/>
                  </a:moveTo>
                  <a:cubicBezTo>
                    <a:pt x="385" y="21"/>
                    <a:pt x="490" y="126"/>
                    <a:pt x="490" y="256"/>
                  </a:cubicBezTo>
                  <a:cubicBezTo>
                    <a:pt x="490" y="385"/>
                    <a:pt x="385" y="490"/>
                    <a:pt x="256" y="490"/>
                  </a:cubicBezTo>
                  <a:cubicBezTo>
                    <a:pt x="126" y="490"/>
                    <a:pt x="21" y="385"/>
                    <a:pt x="21" y="256"/>
                  </a:cubicBezTo>
                  <a:cubicBezTo>
                    <a:pt x="21" y="126"/>
                    <a:pt x="126" y="21"/>
                    <a:pt x="256" y="21"/>
                  </a:cubicBezTo>
                  <a:moveTo>
                    <a:pt x="256" y="0"/>
                  </a:moveTo>
                  <a:cubicBezTo>
                    <a:pt x="114" y="0"/>
                    <a:pt x="0" y="114"/>
                    <a:pt x="0" y="256"/>
                  </a:cubicBezTo>
                  <a:cubicBezTo>
                    <a:pt x="0" y="397"/>
                    <a:pt x="114" y="512"/>
                    <a:pt x="256" y="512"/>
                  </a:cubicBezTo>
                  <a:cubicBezTo>
                    <a:pt x="397" y="512"/>
                    <a:pt x="512" y="397"/>
                    <a:pt x="512" y="256"/>
                  </a:cubicBezTo>
                  <a:cubicBezTo>
                    <a:pt x="512" y="114"/>
                    <a:pt x="397" y="0"/>
                    <a:pt x="25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88" name="Freeform 307"/>
            <p:cNvSpPr>
              <a:spLocks noEditPoints="1"/>
            </p:cNvSpPr>
            <p:nvPr/>
          </p:nvSpPr>
          <p:spPr bwMode="auto">
            <a:xfrm>
              <a:off x="6712" y="1205"/>
              <a:ext cx="113" cy="214"/>
            </a:xfrm>
            <a:custGeom>
              <a:avLst/>
              <a:gdLst>
                <a:gd name="T0" fmla="*/ 160 w 171"/>
                <a:gd name="T1" fmla="*/ 88 h 323"/>
                <a:gd name="T2" fmla="*/ 128 w 171"/>
                <a:gd name="T3" fmla="*/ 88 h 323"/>
                <a:gd name="T4" fmla="*/ 128 w 171"/>
                <a:gd name="T5" fmla="*/ 35 h 323"/>
                <a:gd name="T6" fmla="*/ 128 w 171"/>
                <a:gd name="T7" fmla="*/ 35 h 323"/>
                <a:gd name="T8" fmla="*/ 138 w 171"/>
                <a:gd name="T9" fmla="*/ 27 h 323"/>
                <a:gd name="T10" fmla="*/ 132 w 171"/>
                <a:gd name="T11" fmla="*/ 12 h 323"/>
                <a:gd name="T12" fmla="*/ 39 w 171"/>
                <a:gd name="T13" fmla="*/ 12 h 323"/>
                <a:gd name="T14" fmla="*/ 33 w 171"/>
                <a:gd name="T15" fmla="*/ 25 h 323"/>
                <a:gd name="T16" fmla="*/ 43 w 171"/>
                <a:gd name="T17" fmla="*/ 32 h 323"/>
                <a:gd name="T18" fmla="*/ 43 w 171"/>
                <a:gd name="T19" fmla="*/ 88 h 323"/>
                <a:gd name="T20" fmla="*/ 11 w 171"/>
                <a:gd name="T21" fmla="*/ 88 h 323"/>
                <a:gd name="T22" fmla="*/ 0 w 171"/>
                <a:gd name="T23" fmla="*/ 99 h 323"/>
                <a:gd name="T24" fmla="*/ 0 w 171"/>
                <a:gd name="T25" fmla="*/ 291 h 323"/>
                <a:gd name="T26" fmla="*/ 11 w 171"/>
                <a:gd name="T27" fmla="*/ 301 h 323"/>
                <a:gd name="T28" fmla="*/ 22 w 171"/>
                <a:gd name="T29" fmla="*/ 301 h 323"/>
                <a:gd name="T30" fmla="*/ 22 w 171"/>
                <a:gd name="T31" fmla="*/ 312 h 323"/>
                <a:gd name="T32" fmla="*/ 32 w 171"/>
                <a:gd name="T33" fmla="*/ 323 h 323"/>
                <a:gd name="T34" fmla="*/ 43 w 171"/>
                <a:gd name="T35" fmla="*/ 312 h 323"/>
                <a:gd name="T36" fmla="*/ 43 w 171"/>
                <a:gd name="T37" fmla="*/ 301 h 323"/>
                <a:gd name="T38" fmla="*/ 128 w 171"/>
                <a:gd name="T39" fmla="*/ 301 h 323"/>
                <a:gd name="T40" fmla="*/ 128 w 171"/>
                <a:gd name="T41" fmla="*/ 312 h 323"/>
                <a:gd name="T42" fmla="*/ 139 w 171"/>
                <a:gd name="T43" fmla="*/ 323 h 323"/>
                <a:gd name="T44" fmla="*/ 150 w 171"/>
                <a:gd name="T45" fmla="*/ 312 h 323"/>
                <a:gd name="T46" fmla="*/ 150 w 171"/>
                <a:gd name="T47" fmla="*/ 301 h 323"/>
                <a:gd name="T48" fmla="*/ 160 w 171"/>
                <a:gd name="T49" fmla="*/ 301 h 323"/>
                <a:gd name="T50" fmla="*/ 171 w 171"/>
                <a:gd name="T51" fmla="*/ 291 h 323"/>
                <a:gd name="T52" fmla="*/ 171 w 171"/>
                <a:gd name="T53" fmla="*/ 99 h 323"/>
                <a:gd name="T54" fmla="*/ 160 w 171"/>
                <a:gd name="T55" fmla="*/ 88 h 323"/>
                <a:gd name="T56" fmla="*/ 64 w 171"/>
                <a:gd name="T57" fmla="*/ 26 h 323"/>
                <a:gd name="T58" fmla="*/ 107 w 171"/>
                <a:gd name="T59" fmla="*/ 26 h 323"/>
                <a:gd name="T60" fmla="*/ 107 w 171"/>
                <a:gd name="T61" fmla="*/ 88 h 323"/>
                <a:gd name="T62" fmla="*/ 64 w 171"/>
                <a:gd name="T63" fmla="*/ 88 h 323"/>
                <a:gd name="T64" fmla="*/ 64 w 171"/>
                <a:gd name="T65" fmla="*/ 26 h 323"/>
                <a:gd name="T66" fmla="*/ 150 w 171"/>
                <a:gd name="T67" fmla="*/ 280 h 323"/>
                <a:gd name="T68" fmla="*/ 22 w 171"/>
                <a:gd name="T69" fmla="*/ 280 h 323"/>
                <a:gd name="T70" fmla="*/ 22 w 171"/>
                <a:gd name="T71" fmla="*/ 109 h 323"/>
                <a:gd name="T72" fmla="*/ 150 w 171"/>
                <a:gd name="T73" fmla="*/ 109 h 323"/>
                <a:gd name="T74" fmla="*/ 150 w 171"/>
                <a:gd name="T75" fmla="*/ 280 h 323"/>
                <a:gd name="T76" fmla="*/ 118 w 171"/>
                <a:gd name="T77" fmla="*/ 131 h 323"/>
                <a:gd name="T78" fmla="*/ 128 w 171"/>
                <a:gd name="T79" fmla="*/ 141 h 323"/>
                <a:gd name="T80" fmla="*/ 118 w 171"/>
                <a:gd name="T81" fmla="*/ 152 h 323"/>
                <a:gd name="T82" fmla="*/ 54 w 171"/>
                <a:gd name="T83" fmla="*/ 152 h 323"/>
                <a:gd name="T84" fmla="*/ 43 w 171"/>
                <a:gd name="T85" fmla="*/ 141 h 323"/>
                <a:gd name="T86" fmla="*/ 54 w 171"/>
                <a:gd name="T87" fmla="*/ 131 h 323"/>
                <a:gd name="T88" fmla="*/ 118 w 171"/>
                <a:gd name="T89" fmla="*/ 131 h 323"/>
                <a:gd name="T90" fmla="*/ 128 w 171"/>
                <a:gd name="T91" fmla="*/ 248 h 323"/>
                <a:gd name="T92" fmla="*/ 118 w 171"/>
                <a:gd name="T93" fmla="*/ 259 h 323"/>
                <a:gd name="T94" fmla="*/ 54 w 171"/>
                <a:gd name="T95" fmla="*/ 259 h 323"/>
                <a:gd name="T96" fmla="*/ 43 w 171"/>
                <a:gd name="T97" fmla="*/ 248 h 323"/>
                <a:gd name="T98" fmla="*/ 54 w 171"/>
                <a:gd name="T99" fmla="*/ 237 h 323"/>
                <a:gd name="T100" fmla="*/ 118 w 171"/>
                <a:gd name="T101" fmla="*/ 237 h 323"/>
                <a:gd name="T102" fmla="*/ 128 w 171"/>
                <a:gd name="T103" fmla="*/ 248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1" h="323">
                  <a:moveTo>
                    <a:pt x="160" y="88"/>
                  </a:moveTo>
                  <a:cubicBezTo>
                    <a:pt x="128" y="88"/>
                    <a:pt x="128" y="88"/>
                    <a:pt x="128" y="88"/>
                  </a:cubicBezTo>
                  <a:cubicBezTo>
                    <a:pt x="128" y="35"/>
                    <a:pt x="128" y="35"/>
                    <a:pt x="128" y="35"/>
                  </a:cubicBezTo>
                  <a:cubicBezTo>
                    <a:pt x="128" y="35"/>
                    <a:pt x="128" y="35"/>
                    <a:pt x="128" y="35"/>
                  </a:cubicBezTo>
                  <a:cubicBezTo>
                    <a:pt x="133" y="35"/>
                    <a:pt x="137" y="31"/>
                    <a:pt x="138" y="27"/>
                  </a:cubicBezTo>
                  <a:cubicBezTo>
                    <a:pt x="140" y="21"/>
                    <a:pt x="138" y="14"/>
                    <a:pt x="132" y="12"/>
                  </a:cubicBezTo>
                  <a:cubicBezTo>
                    <a:pt x="103" y="0"/>
                    <a:pt x="69" y="0"/>
                    <a:pt x="39" y="12"/>
                  </a:cubicBezTo>
                  <a:cubicBezTo>
                    <a:pt x="34" y="14"/>
                    <a:pt x="31" y="20"/>
                    <a:pt x="33" y="25"/>
                  </a:cubicBezTo>
                  <a:cubicBezTo>
                    <a:pt x="35" y="30"/>
                    <a:pt x="39" y="32"/>
                    <a:pt x="43" y="32"/>
                  </a:cubicBezTo>
                  <a:cubicBezTo>
                    <a:pt x="43" y="88"/>
                    <a:pt x="43" y="88"/>
                    <a:pt x="43" y="88"/>
                  </a:cubicBezTo>
                  <a:cubicBezTo>
                    <a:pt x="11" y="88"/>
                    <a:pt x="11" y="88"/>
                    <a:pt x="11" y="88"/>
                  </a:cubicBezTo>
                  <a:cubicBezTo>
                    <a:pt x="5" y="88"/>
                    <a:pt x="0" y="93"/>
                    <a:pt x="0" y="99"/>
                  </a:cubicBezTo>
                  <a:cubicBezTo>
                    <a:pt x="0" y="291"/>
                    <a:pt x="0" y="291"/>
                    <a:pt x="0" y="291"/>
                  </a:cubicBezTo>
                  <a:cubicBezTo>
                    <a:pt x="0" y="297"/>
                    <a:pt x="5" y="301"/>
                    <a:pt x="11" y="301"/>
                  </a:cubicBezTo>
                  <a:cubicBezTo>
                    <a:pt x="22" y="301"/>
                    <a:pt x="22" y="301"/>
                    <a:pt x="22" y="301"/>
                  </a:cubicBezTo>
                  <a:cubicBezTo>
                    <a:pt x="22" y="312"/>
                    <a:pt x="22" y="312"/>
                    <a:pt x="22" y="312"/>
                  </a:cubicBezTo>
                  <a:cubicBezTo>
                    <a:pt x="22" y="318"/>
                    <a:pt x="26" y="323"/>
                    <a:pt x="32" y="323"/>
                  </a:cubicBezTo>
                  <a:cubicBezTo>
                    <a:pt x="38" y="323"/>
                    <a:pt x="43" y="318"/>
                    <a:pt x="43" y="312"/>
                  </a:cubicBezTo>
                  <a:cubicBezTo>
                    <a:pt x="43" y="301"/>
                    <a:pt x="43" y="301"/>
                    <a:pt x="43" y="301"/>
                  </a:cubicBezTo>
                  <a:cubicBezTo>
                    <a:pt x="128" y="301"/>
                    <a:pt x="128" y="301"/>
                    <a:pt x="128" y="301"/>
                  </a:cubicBezTo>
                  <a:cubicBezTo>
                    <a:pt x="128" y="312"/>
                    <a:pt x="128" y="312"/>
                    <a:pt x="128" y="312"/>
                  </a:cubicBezTo>
                  <a:cubicBezTo>
                    <a:pt x="128" y="318"/>
                    <a:pt x="133" y="323"/>
                    <a:pt x="139" y="323"/>
                  </a:cubicBezTo>
                  <a:cubicBezTo>
                    <a:pt x="145" y="323"/>
                    <a:pt x="150" y="318"/>
                    <a:pt x="150" y="312"/>
                  </a:cubicBezTo>
                  <a:cubicBezTo>
                    <a:pt x="150" y="301"/>
                    <a:pt x="150" y="301"/>
                    <a:pt x="150" y="301"/>
                  </a:cubicBezTo>
                  <a:cubicBezTo>
                    <a:pt x="160" y="301"/>
                    <a:pt x="160" y="301"/>
                    <a:pt x="160" y="301"/>
                  </a:cubicBezTo>
                  <a:cubicBezTo>
                    <a:pt x="166" y="301"/>
                    <a:pt x="171" y="297"/>
                    <a:pt x="171" y="291"/>
                  </a:cubicBezTo>
                  <a:cubicBezTo>
                    <a:pt x="171" y="99"/>
                    <a:pt x="171" y="99"/>
                    <a:pt x="171" y="99"/>
                  </a:cubicBezTo>
                  <a:cubicBezTo>
                    <a:pt x="171" y="93"/>
                    <a:pt x="166" y="88"/>
                    <a:pt x="160" y="88"/>
                  </a:cubicBezTo>
                  <a:close/>
                  <a:moveTo>
                    <a:pt x="64" y="26"/>
                  </a:moveTo>
                  <a:cubicBezTo>
                    <a:pt x="78" y="23"/>
                    <a:pt x="93" y="23"/>
                    <a:pt x="107" y="26"/>
                  </a:cubicBezTo>
                  <a:cubicBezTo>
                    <a:pt x="107" y="88"/>
                    <a:pt x="107" y="88"/>
                    <a:pt x="107" y="88"/>
                  </a:cubicBezTo>
                  <a:cubicBezTo>
                    <a:pt x="64" y="88"/>
                    <a:pt x="64" y="88"/>
                    <a:pt x="64" y="88"/>
                  </a:cubicBezTo>
                  <a:lnTo>
                    <a:pt x="64" y="26"/>
                  </a:lnTo>
                  <a:close/>
                  <a:moveTo>
                    <a:pt x="150" y="280"/>
                  </a:moveTo>
                  <a:cubicBezTo>
                    <a:pt x="22" y="280"/>
                    <a:pt x="22" y="280"/>
                    <a:pt x="22" y="280"/>
                  </a:cubicBezTo>
                  <a:cubicBezTo>
                    <a:pt x="22" y="109"/>
                    <a:pt x="22" y="109"/>
                    <a:pt x="22" y="109"/>
                  </a:cubicBezTo>
                  <a:cubicBezTo>
                    <a:pt x="150" y="109"/>
                    <a:pt x="150" y="109"/>
                    <a:pt x="150" y="109"/>
                  </a:cubicBezTo>
                  <a:lnTo>
                    <a:pt x="150" y="280"/>
                  </a:lnTo>
                  <a:close/>
                  <a:moveTo>
                    <a:pt x="118" y="131"/>
                  </a:moveTo>
                  <a:cubicBezTo>
                    <a:pt x="124" y="131"/>
                    <a:pt x="128" y="135"/>
                    <a:pt x="128" y="141"/>
                  </a:cubicBezTo>
                  <a:cubicBezTo>
                    <a:pt x="128" y="147"/>
                    <a:pt x="124" y="152"/>
                    <a:pt x="118" y="152"/>
                  </a:cubicBezTo>
                  <a:cubicBezTo>
                    <a:pt x="54" y="152"/>
                    <a:pt x="54" y="152"/>
                    <a:pt x="54" y="152"/>
                  </a:cubicBezTo>
                  <a:cubicBezTo>
                    <a:pt x="48" y="152"/>
                    <a:pt x="43" y="147"/>
                    <a:pt x="43" y="141"/>
                  </a:cubicBezTo>
                  <a:cubicBezTo>
                    <a:pt x="43" y="135"/>
                    <a:pt x="48" y="131"/>
                    <a:pt x="54" y="131"/>
                  </a:cubicBezTo>
                  <a:lnTo>
                    <a:pt x="118" y="131"/>
                  </a:lnTo>
                  <a:close/>
                  <a:moveTo>
                    <a:pt x="128" y="248"/>
                  </a:moveTo>
                  <a:cubicBezTo>
                    <a:pt x="128" y="254"/>
                    <a:pt x="124" y="259"/>
                    <a:pt x="118" y="259"/>
                  </a:cubicBezTo>
                  <a:cubicBezTo>
                    <a:pt x="54" y="259"/>
                    <a:pt x="54" y="259"/>
                    <a:pt x="54" y="259"/>
                  </a:cubicBezTo>
                  <a:cubicBezTo>
                    <a:pt x="48" y="259"/>
                    <a:pt x="43" y="254"/>
                    <a:pt x="43" y="248"/>
                  </a:cubicBezTo>
                  <a:cubicBezTo>
                    <a:pt x="43" y="242"/>
                    <a:pt x="48" y="237"/>
                    <a:pt x="54" y="237"/>
                  </a:cubicBezTo>
                  <a:cubicBezTo>
                    <a:pt x="118" y="237"/>
                    <a:pt x="118" y="237"/>
                    <a:pt x="118" y="237"/>
                  </a:cubicBezTo>
                  <a:cubicBezTo>
                    <a:pt x="124" y="237"/>
                    <a:pt x="128" y="242"/>
                    <a:pt x="128" y="24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GB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89" name="직사각형 88"/>
          <p:cNvSpPr/>
          <p:nvPr/>
        </p:nvSpPr>
        <p:spPr>
          <a:xfrm>
            <a:off x="618765" y="5182944"/>
            <a:ext cx="6069723" cy="76941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200" b="1" dirty="0">
                <a:solidFill>
                  <a:srgbClr val="92D050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해외 파견 </a:t>
            </a:r>
            <a:r>
              <a:rPr lang="en-US" altLang="ko-KR" sz="1200" b="1" dirty="0">
                <a:solidFill>
                  <a:srgbClr val="92D05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(Global Mobility Program) </a:t>
            </a:r>
          </a:p>
          <a:p>
            <a:pPr>
              <a:lnSpc>
                <a:spcPct val="150000"/>
              </a:lnSpc>
            </a:pPr>
            <a:r>
              <a:rPr lang="ko-KR" altLang="en-US" sz="1100" dirty="0">
                <a:solidFill>
                  <a:schemeClr val="bg1"/>
                </a:solidFill>
                <a:latin typeface="Open Sans" panose="020B0606030504020204" pitchFamily="34" charset="0"/>
                <a:ea typeface="나눔바른고딕 Light" panose="020B0603020101020101" pitchFamily="50" charset="-127"/>
                <a:cs typeface="Open Sans" panose="020B0606030504020204" pitchFamily="34" charset="0"/>
              </a:rPr>
              <a:t>역량 있는 직원의 해외 파견 근무를 통해 전문성 향상 지원</a:t>
            </a:r>
            <a:endParaRPr lang="en-US" altLang="ko-KR" sz="1100" dirty="0">
              <a:solidFill>
                <a:schemeClr val="bg1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59" name="그림 58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653343" y="672615"/>
            <a:ext cx="2183567" cy="2519500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6429472" y="1874122"/>
            <a:ext cx="437530" cy="26898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Open Sans" panose="020B0606030504020204" pitchFamily="34" charset="0"/>
              <a:ea typeface="나눔바른고딕 Light" panose="020B0603020101020101" pitchFamily="50" charset="-127"/>
              <a:cs typeface="Open Sans" panose="020B0606030504020204" pitchFamily="34" charset="0"/>
            </a:endParaRPr>
          </a:p>
        </p:txBody>
      </p:sp>
      <p:sp>
        <p:nvSpPr>
          <p:cNvPr id="74" name="직사각형 73"/>
          <p:cNvSpPr/>
          <p:nvPr/>
        </p:nvSpPr>
        <p:spPr>
          <a:xfrm>
            <a:off x="4612554" y="2722553"/>
            <a:ext cx="1055154" cy="246091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Open Sans" panose="020B0606030504020204" pitchFamily="34" charset="0"/>
              <a:ea typeface="나눔바른고딕 Light" panose="020B0603020101020101" pitchFamily="50" charset="-127"/>
              <a:cs typeface="Open Sans" panose="020B0606030504020204" pitchFamily="34" charset="0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4293096" y="8709518"/>
            <a:ext cx="2526113" cy="470994"/>
          </a:xfrm>
          <a:prstGeom prst="rect">
            <a:avLst/>
          </a:prstGeom>
          <a:noFill/>
          <a:ln>
            <a:noFill/>
          </a:ln>
        </p:spPr>
        <p:txBody>
          <a:bodyPr wrap="square" lIns="77712" tIns="38856" rIns="77712" bIns="38856" rtlCol="0" anchor="t" anchorCtr="0">
            <a:noAutofit/>
          </a:bodyPr>
          <a:lstStyle/>
          <a:p>
            <a:pPr algn="r">
              <a:spcAft>
                <a:spcPts val="324"/>
              </a:spcAft>
            </a:pPr>
            <a:r>
              <a:rPr lang="en-US" altLang="ko-KR" sz="1100" b="1" dirty="0">
                <a:solidFill>
                  <a:srgbClr val="92D05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What impact will you make?</a:t>
            </a:r>
          </a:p>
          <a:p>
            <a:pPr algn="r">
              <a:spcAft>
                <a:spcPts val="324"/>
              </a:spcAft>
            </a:pPr>
            <a:r>
              <a:rPr lang="en-US" altLang="ko-KR" sz="1100" b="1" dirty="0">
                <a:solidFill>
                  <a:schemeClr val="bg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https://join.deloitte.com  </a:t>
            </a:r>
            <a:endParaRPr lang="ko-KR" altLang="en-US" sz="1100" b="1" dirty="0">
              <a:solidFill>
                <a:schemeClr val="bg1"/>
              </a:solidFill>
              <a:latin typeface="Open Sans" panose="020B0606030504020204" pitchFamily="34" charset="0"/>
              <a:ea typeface="나눔바른고딕 Light" panose="020B0603020101020101" pitchFamily="50" charset="-127"/>
              <a:cs typeface="Open Sans" panose="020B0606030504020204" pitchFamily="34" charset="0"/>
            </a:endParaRPr>
          </a:p>
        </p:txBody>
      </p:sp>
      <p:pic>
        <p:nvPicPr>
          <p:cNvPr id="98" name="그림 97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3" t="13414" r="77553" b="61424"/>
          <a:stretch/>
        </p:blipFill>
        <p:spPr>
          <a:xfrm>
            <a:off x="4597166" y="2179032"/>
            <a:ext cx="434856" cy="840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196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용자 지정 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2D050"/>
      </a:hlink>
      <a:folHlink>
        <a:srgbClr val="FFFFFF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1781</TotalTime>
  <Words>391</Words>
  <Application>Microsoft Office PowerPoint</Application>
  <PresentationFormat>화면 슬라이드 쇼(4:3)</PresentationFormat>
  <Paragraphs>56</Paragraphs>
  <Slides>2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6" baseType="lpstr">
      <vt:lpstr>맑은 고딕</vt:lpstr>
      <vt:lpstr>Arial</vt:lpstr>
      <vt:lpstr>Open Sans</vt:lpstr>
      <vt:lpstr>Office 테마</vt:lpstr>
      <vt:lpstr>PowerPoint 프레젠테이션</vt:lpstr>
      <vt:lpstr>PowerPoint 프레젠테이션</vt:lpstr>
    </vt:vector>
  </TitlesOfParts>
  <Company>Deloitte Touche Tohmatsu Services,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Lee, So Yeon (KR - Seoul)</dc:creator>
  <cp:lastModifiedBy>Kim, Ju Hee</cp:lastModifiedBy>
  <cp:revision>197</cp:revision>
  <cp:lastPrinted>2018-12-07T05:13:51Z</cp:lastPrinted>
  <dcterms:created xsi:type="dcterms:W3CDTF">2015-06-10T05:23:41Z</dcterms:created>
  <dcterms:modified xsi:type="dcterms:W3CDTF">2021-03-03T02:52:19Z</dcterms:modified>
</cp:coreProperties>
</file>